
<file path=[Content_Types].xml><?xml version="1.0" encoding="utf-8"?>
<Types xmlns="http://schemas.openxmlformats.org/package/2006/content-types">
  <Default Extension="png" ContentType="image/png"/>
  <Default Extension="emf" ContentType="image/x-emf"/>
  <Default Extension="jpeg" ContentType="image/jpeg"/>
  <Default Extension="JPG" ContentType="image/.jp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34"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5" r:id="rId60"/>
  </p:sldIdLst>
  <p:sldSz cx="9144000" cy="6858000"/>
  <p:notesSz cx="9144000" cy="6858000"/>
  <p:embeddedFontLst>
    <p:embeddedFont>
      <p:font typeface="楷体" panose="02010609060101010101" charset="-122"/>
      <p:regular r:id="rId64"/>
    </p:embeddedFont>
    <p:embeddedFont>
      <p:font typeface="MS PGothic" panose="020B0600070205080204" pitchFamily="34" charset="-128"/>
      <p:regular r:id="rId65"/>
    </p:embeddedFont>
    <p:embeddedFont>
      <p:font typeface="Calibri" panose="020F0502020204030204" charset="0"/>
      <p:regular r:id="rId66"/>
      <p:bold r:id="rId67"/>
      <p:italic r:id="rId68"/>
      <p:boldItalic r:id="rId69"/>
    </p:embeddedFont>
    <p:embeddedFont>
      <p:font typeface="微软雅黑" panose="020B0503020204020204" charset="-122"/>
      <p:regular r:id="rId70"/>
    </p:embeddedFont>
    <p:embeddedFont>
      <p:font typeface="黑体" panose="02010609060101010101" pitchFamily="49" charset="-122"/>
      <p:regular r:id="rId71"/>
    </p:embeddedFont>
    <p:embeddedFont>
      <p:font typeface="华文楷体" panose="02010600040101010101" charset="-122"/>
      <p:regular r:id="rId72"/>
    </p:embeddedFont>
    <p:embeddedFont>
      <p:font typeface="华文行楷" panose="02010800040101010101" charset="-122"/>
      <p:regular r:id="rId7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951"/>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3" Type="http://schemas.openxmlformats.org/officeDocument/2006/relationships/font" Target="fonts/font10.fntdata"/><Relationship Id="rId72" Type="http://schemas.openxmlformats.org/officeDocument/2006/relationships/font" Target="fonts/font9.fntdata"/><Relationship Id="rId71" Type="http://schemas.openxmlformats.org/officeDocument/2006/relationships/font" Target="fonts/font8.fntdata"/><Relationship Id="rId70" Type="http://schemas.openxmlformats.org/officeDocument/2006/relationships/font" Target="fonts/font7.fntdata"/><Relationship Id="rId7" Type="http://schemas.openxmlformats.org/officeDocument/2006/relationships/slide" Target="slides/slide5.xml"/><Relationship Id="rId69" Type="http://schemas.openxmlformats.org/officeDocument/2006/relationships/font" Target="fonts/font6.fntdata"/><Relationship Id="rId68" Type="http://schemas.openxmlformats.org/officeDocument/2006/relationships/font" Target="fonts/font5.fntdata"/><Relationship Id="rId67" Type="http://schemas.openxmlformats.org/officeDocument/2006/relationships/font" Target="fonts/font4.fntdata"/><Relationship Id="rId66" Type="http://schemas.openxmlformats.org/officeDocument/2006/relationships/font" Target="fonts/font3.fntdata"/><Relationship Id="rId65" Type="http://schemas.openxmlformats.org/officeDocument/2006/relationships/font" Target="fonts/font2.fntdata"/><Relationship Id="rId64" Type="http://schemas.openxmlformats.org/officeDocument/2006/relationships/font" Target="fonts/font1.fntdata"/><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8739" y="33020"/>
            <a:ext cx="8986520" cy="513080"/>
          </a:xfrm>
        </p:spPr>
        <p:txBody>
          <a:bodyPr lIns="0" tIns="0" rIns="0" bIns="0"/>
          <a:lstStyle>
            <a:lvl1pPr>
              <a:defRPr sz="3200" b="1" i="0">
                <a:solidFill>
                  <a:schemeClr val="tx1"/>
                </a:solidFill>
                <a:latin typeface="宋体" panose="02010600030101010101" pitchFamily="2" charset="-122"/>
                <a:cs typeface="宋体" panose="02010600030101010101" pitchFamily="2" charset="-122"/>
              </a:defRPr>
            </a:lvl1pPr>
          </a:lstStyle>
          <a:p/>
        </p:txBody>
      </p:sp>
      <p:sp>
        <p:nvSpPr>
          <p:cNvPr id="3" name="Holder 3"/>
          <p:cNvSpPr>
            <a:spLocks noGrp="1"/>
          </p:cNvSpPr>
          <p:nvPr>
            <p:ph type="body" idx="1"/>
          </p:nvPr>
        </p:nvSpPr>
        <p:spPr/>
        <p:txBody>
          <a:bodyPr lIns="0" tIns="0" rIns="0" bIns="0"/>
          <a:lstStyle>
            <a:lvl1pPr>
              <a:defRPr/>
            </a:lvl1pPr>
          </a:lstStyle>
          <a:p/>
        </p:txBody>
      </p:sp>
      <p:sp>
        <p:nvSpPr>
          <p:cNvPr id="4" name="Holder 4"/>
          <p:cNvSpPr>
            <a:spLocks noGrp="1"/>
          </p:cNvSpPr>
          <p:nvPr>
            <p:ph type="ftr" sz="quarter" idx="5"/>
          </p:nvPr>
        </p:nvSpPr>
        <p:spPr/>
        <p:txBody>
          <a:bodyPr lIns="0" tIns="0" rIns="0" bIns="0"/>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5" name="Holder 5"/>
          <p:cNvSpPr>
            <a:spLocks noGrp="1"/>
          </p:cNvSpPr>
          <p:nvPr>
            <p:ph type="dt" sz="half" idx="6"/>
          </p:nvPr>
        </p:nvSpPr>
        <p:spPr>
          <a:xfrm>
            <a:off x="457200" y="6377940"/>
            <a:ext cx="2103120" cy="342900"/>
          </a:xfrm>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8739" y="33020"/>
            <a:ext cx="8986520" cy="513080"/>
          </a:xfrm>
        </p:spPr>
        <p:txBody>
          <a:bodyPr lIns="0" tIns="0" rIns="0" bIns="0"/>
          <a:lstStyle>
            <a:lvl1pPr>
              <a:defRPr sz="3200" b="1" i="0">
                <a:solidFill>
                  <a:schemeClr val="tx1"/>
                </a:solidFill>
                <a:latin typeface="宋体" panose="02010600030101010101" pitchFamily="2" charset="-122"/>
                <a:cs typeface="宋体" panose="02010600030101010101" pitchFamily="2" charset="-122"/>
              </a:defRPr>
            </a:lvl1pPr>
          </a:lstStyle>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6" name="Holder 6"/>
          <p:cNvSpPr>
            <a:spLocks noGrp="1"/>
          </p:cNvSpPr>
          <p:nvPr>
            <p:ph type="dt" sz="half" idx="6"/>
          </p:nvPr>
        </p:nvSpPr>
        <p:spPr>
          <a:xfrm>
            <a:off x="457200" y="6377940"/>
            <a:ext cx="2103120" cy="342900"/>
          </a:xfrm>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8739" y="33020"/>
            <a:ext cx="8986520" cy="513080"/>
          </a:xfrm>
        </p:spPr>
        <p:txBody>
          <a:bodyPr lIns="0" tIns="0" rIns="0" bIns="0"/>
          <a:lstStyle>
            <a:lvl1pPr>
              <a:defRPr sz="3200" b="1" i="0">
                <a:solidFill>
                  <a:schemeClr val="tx1"/>
                </a:solidFill>
                <a:latin typeface="宋体" panose="02010600030101010101" pitchFamily="2" charset="-122"/>
                <a:cs typeface="宋体" panose="02010600030101010101" pitchFamily="2" charset="-122"/>
              </a:defRPr>
            </a:lvl1pPr>
          </a:lstStyle>
          <a:p/>
        </p:txBody>
      </p:sp>
      <p:sp>
        <p:nvSpPr>
          <p:cNvPr id="3" name="Holder 3"/>
          <p:cNvSpPr>
            <a:spLocks noGrp="1"/>
          </p:cNvSpPr>
          <p:nvPr>
            <p:ph type="ftr" sz="quarter" idx="5"/>
          </p:nvPr>
        </p:nvSpPr>
        <p:spPr/>
        <p:txBody>
          <a:bodyPr lIns="0" tIns="0" rIns="0" bIns="0"/>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灯片编号占位符 3"/>
          <p:cNvSpPr>
            <a:spLocks noGrp="1"/>
          </p:cNvSpPr>
          <p:nvPr>
            <p:ph type="sldNum" sz="quarter" idx="12"/>
          </p:nvPr>
        </p:nvSpPr>
        <p:spPr/>
        <p:txBody>
          <a:body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flipV="1">
            <a:off x="0" y="577850"/>
            <a:ext cx="5958840" cy="76200"/>
          </a:xfrm>
          <a:custGeom>
            <a:avLst/>
            <a:gdLst/>
            <a:ahLst/>
            <a:cxnLst/>
            <a:rect l="l" t="t" r="r" b="b"/>
            <a:pathLst>
              <a:path w="9144000">
                <a:moveTo>
                  <a:pt x="0" y="0"/>
                </a:moveTo>
                <a:lnTo>
                  <a:pt x="9143997" y="1"/>
                </a:lnTo>
              </a:path>
            </a:pathLst>
          </a:custGeom>
          <a:ln w="28574">
            <a:solidFill>
              <a:srgbClr val="FFB52F"/>
            </a:solidFill>
          </a:ln>
        </p:spPr>
        <p:txBody>
          <a:bodyPr wrap="square" lIns="0" tIns="0" rIns="0" bIns="0" rtlCol="0"/>
          <a:lstStyle/>
          <a:p/>
        </p:txBody>
      </p:sp>
      <p:sp>
        <p:nvSpPr>
          <p:cNvPr id="18" name="bk object 18"/>
          <p:cNvSpPr/>
          <p:nvPr/>
        </p:nvSpPr>
        <p:spPr>
          <a:xfrm>
            <a:off x="0" y="6248400"/>
            <a:ext cx="5045331" cy="304800"/>
          </a:xfrm>
          <a:prstGeom prst="rect">
            <a:avLst/>
          </a:prstGeom>
          <a:blipFill>
            <a:blip r:embed="rId7" cstate="print"/>
            <a:stretch>
              <a:fillRect/>
            </a:stretch>
          </a:blipFill>
        </p:spPr>
        <p:txBody>
          <a:bodyPr wrap="square" lIns="0" tIns="0" rIns="0" bIns="0" rtlCol="0"/>
          <a:lstStyle/>
          <a:p/>
        </p:txBody>
      </p:sp>
      <p:sp>
        <p:nvSpPr>
          <p:cNvPr id="19" name="bk object 19"/>
          <p:cNvSpPr/>
          <p:nvPr/>
        </p:nvSpPr>
        <p:spPr>
          <a:xfrm>
            <a:off x="5143955" y="6314844"/>
            <a:ext cx="20955" cy="26670"/>
          </a:xfrm>
          <a:custGeom>
            <a:avLst/>
            <a:gdLst/>
            <a:ahLst/>
            <a:cxnLst/>
            <a:rect l="l" t="t" r="r" b="b"/>
            <a:pathLst>
              <a:path w="20954" h="26670">
                <a:moveTo>
                  <a:pt x="9243" y="0"/>
                </a:moveTo>
                <a:lnTo>
                  <a:pt x="0" y="16280"/>
                </a:lnTo>
                <a:lnTo>
                  <a:pt x="9243" y="26454"/>
                </a:lnTo>
                <a:lnTo>
                  <a:pt x="20581" y="16280"/>
                </a:lnTo>
                <a:lnTo>
                  <a:pt x="9243" y="0"/>
                </a:lnTo>
                <a:close/>
              </a:path>
            </a:pathLst>
          </a:custGeom>
          <a:solidFill>
            <a:srgbClr val="FFB200"/>
          </a:solidFill>
        </p:spPr>
        <p:txBody>
          <a:bodyPr wrap="square" lIns="0" tIns="0" rIns="0" bIns="0" rtlCol="0"/>
          <a:lstStyle/>
          <a:p/>
        </p:txBody>
      </p:sp>
      <p:sp>
        <p:nvSpPr>
          <p:cNvPr id="20" name="bk object 20"/>
          <p:cNvSpPr/>
          <p:nvPr/>
        </p:nvSpPr>
        <p:spPr>
          <a:xfrm>
            <a:off x="5262971" y="6288061"/>
            <a:ext cx="12700" cy="27305"/>
          </a:xfrm>
          <a:custGeom>
            <a:avLst/>
            <a:gdLst/>
            <a:ahLst/>
            <a:cxnLst/>
            <a:rect l="l" t="t" r="r" b="b"/>
            <a:pathLst>
              <a:path w="12700" h="27304">
                <a:moveTo>
                  <a:pt x="9241" y="0"/>
                </a:moveTo>
                <a:lnTo>
                  <a:pt x="0" y="13220"/>
                </a:lnTo>
                <a:lnTo>
                  <a:pt x="9241" y="26782"/>
                </a:lnTo>
                <a:lnTo>
                  <a:pt x="12291" y="23196"/>
                </a:lnTo>
                <a:lnTo>
                  <a:pt x="12291" y="3496"/>
                </a:lnTo>
                <a:lnTo>
                  <a:pt x="9241" y="0"/>
                </a:lnTo>
                <a:close/>
              </a:path>
            </a:pathLst>
          </a:custGeom>
          <a:solidFill>
            <a:srgbClr val="FFB200"/>
          </a:solidFill>
        </p:spPr>
        <p:txBody>
          <a:bodyPr wrap="square" lIns="0" tIns="0" rIns="0" bIns="0" rtlCol="0"/>
          <a:lstStyle/>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669539" y="6539036"/>
            <a:ext cx="2601595" cy="232409"/>
          </a:xfrm>
          <a:prstGeom prst="rect">
            <a:avLst/>
          </a:prstGeom>
        </p:spPr>
        <p:txBody>
          <a:bodyPr wrap="square" lIns="0" tIns="0" rIns="0" bIns="0">
            <a:spAutoFit/>
          </a:bodyPr>
          <a:lstStyle>
            <a:lvl1pPr>
              <a:defRPr sz="1400" b="0" i="0">
                <a:solidFill>
                  <a:srgbClr val="FC0128"/>
                </a:solidFill>
                <a:latin typeface="Wingdings" panose="05000000000000000000"/>
                <a:cs typeface="Wingdings" panose="05000000000000000000"/>
              </a:defRPr>
            </a:lvl1p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6" name="Holder 6"/>
          <p:cNvSpPr>
            <a:spLocks noGrp="1"/>
          </p:cNvSpPr>
          <p:nvPr>
            <p:ph type="sldNum" sz="quarter" idx="7"/>
          </p:nvPr>
        </p:nvSpPr>
        <p:spPr>
          <a:xfrm>
            <a:off x="8140698" y="6571581"/>
            <a:ext cx="440690" cy="167640"/>
          </a:xfrm>
          <a:prstGeom prst="rect">
            <a:avLst/>
          </a:prstGeom>
        </p:spPr>
        <p:txBody>
          <a:bodyPr wrap="square" lIns="0" tIns="0" rIns="0" bIns="0">
            <a:spAutoFit/>
          </a:bodyPr>
          <a:lstStyle>
            <a:lvl1pPr>
              <a:defRPr sz="1000" b="0" i="0">
                <a:solidFill>
                  <a:schemeClr val="tx1"/>
                </a:solidFill>
                <a:latin typeface="Arial" panose="020B0604020202020204"/>
                <a:cs typeface="Arial" panose="020B0604020202020204"/>
              </a:defRPr>
            </a:lvl1pPr>
          </a:lstStyle>
          <a:p>
            <a:pPr marL="12700">
              <a:lnSpc>
                <a:spcPct val="100000"/>
              </a:lnSpc>
              <a:spcBef>
                <a:spcPts val="5"/>
              </a:spcBef>
            </a:pPr>
            <a:r>
              <a:rPr dirty="0"/>
              <a:t>Page</a:t>
            </a:r>
            <a:r>
              <a:rPr spc="-60" dirty="0"/>
              <a:t> </a:t>
            </a:r>
            <a:fld id="{81D60167-4931-47E6-BA6A-407CBD079E47}" type="slidenum">
              <a:rPr dirty="0"/>
            </a:fld>
            <a:endParaRPr dirty="0"/>
          </a:p>
        </p:txBody>
      </p:sp>
      <p:pic>
        <p:nvPicPr>
          <p:cNvPr id="7" name="图片 6" descr="亚德"/>
          <p:cNvPicPr>
            <a:picLocks noChangeAspect="1"/>
          </p:cNvPicPr>
          <p:nvPr userDrawn="1"/>
        </p:nvPicPr>
        <p:blipFill>
          <a:blip r:embed="rId8"/>
          <a:stretch>
            <a:fillRect/>
          </a:stretch>
        </p:blipFill>
        <p:spPr>
          <a:xfrm>
            <a:off x="5867400" y="152400"/>
            <a:ext cx="3018790" cy="45783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tags" Target="../tags/tag2.xml"/><Relationship Id="rId2" Type="http://schemas.openxmlformats.org/officeDocument/2006/relationships/image" Target="../media/image3.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3.e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wmf"/></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image" Target="../media/image32.wmf"/><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37.wmf"/><Relationship Id="rId4" Type="http://schemas.openxmlformats.org/officeDocument/2006/relationships/image" Target="../media/image36.wmf"/><Relationship Id="rId3" Type="http://schemas.openxmlformats.org/officeDocument/2006/relationships/image" Target="../media/image35.emf"/><Relationship Id="rId2" Type="http://schemas.openxmlformats.org/officeDocument/2006/relationships/image" Target="../media/image34.wmf"/><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6.wdp"/><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3.png"/><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7.jpeg"/><Relationship Id="rId1" Type="http://schemas.openxmlformats.org/officeDocument/2006/relationships/image" Target="../media/image4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8.wmf"/></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9.wmf"/></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0.w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hdphoto" Target="../media/image8.wdp"/><Relationship Id="rId1"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2.wmf"/><Relationship Id="rId1"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3.wmf"/></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4.wmf"/></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5.wm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6.wm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9.wmf"/></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0.wmf"/></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1.w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2.wm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4.wmf"/></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5.wmf"/></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6.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8.wmf"/></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9.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0726" y="4097020"/>
            <a:ext cx="7049134" cy="995680"/>
          </a:xfrm>
          <a:prstGeom prst="rect">
            <a:avLst/>
          </a:prstGeom>
        </p:spPr>
        <p:txBody>
          <a:bodyPr vert="horz" wrap="square" lIns="0" tIns="12700" rIns="0" bIns="0" rtlCol="0">
            <a:spAutoFit/>
          </a:bodyPr>
          <a:lstStyle/>
          <a:p>
            <a:pPr marL="12700">
              <a:lnSpc>
                <a:spcPts val="3820"/>
              </a:lnSpc>
              <a:spcBef>
                <a:spcPts val="100"/>
              </a:spcBef>
            </a:pPr>
            <a:r>
              <a:rPr sz="3200" b="1" spc="-5" dirty="0">
                <a:latin typeface="Arial" panose="020B0604020202020204"/>
                <a:cs typeface="Arial" panose="020B0604020202020204"/>
              </a:rPr>
              <a:t>The </a:t>
            </a:r>
            <a:r>
              <a:rPr sz="3200" b="1" dirty="0">
                <a:latin typeface="Arial" panose="020B0604020202020204"/>
                <a:cs typeface="Arial" panose="020B0604020202020204"/>
              </a:rPr>
              <a:t>New Era </a:t>
            </a:r>
            <a:r>
              <a:rPr sz="3200" b="1" spc="-5" dirty="0">
                <a:latin typeface="Arial" panose="020B0604020202020204"/>
                <a:cs typeface="Arial" panose="020B0604020202020204"/>
              </a:rPr>
              <a:t>of Power</a:t>
            </a:r>
            <a:r>
              <a:rPr sz="3200" b="1" spc="-40" dirty="0">
                <a:latin typeface="Arial" panose="020B0604020202020204"/>
                <a:cs typeface="Arial" panose="020B0604020202020204"/>
              </a:rPr>
              <a:t> </a:t>
            </a:r>
            <a:r>
              <a:rPr sz="3200" b="1" spc="-5" dirty="0">
                <a:latin typeface="Arial" panose="020B0604020202020204"/>
                <a:cs typeface="Arial" panose="020B0604020202020204"/>
              </a:rPr>
              <a:t>Transmission</a:t>
            </a:r>
            <a:endParaRPr sz="3200">
              <a:latin typeface="Arial" panose="020B0604020202020204"/>
              <a:cs typeface="Arial" panose="020B0604020202020204"/>
            </a:endParaRPr>
          </a:p>
          <a:p>
            <a:pPr marR="195580" algn="ctr">
              <a:lnSpc>
                <a:spcPts val="3820"/>
              </a:lnSpc>
            </a:pPr>
            <a:r>
              <a:rPr sz="3200" b="1" spc="-15" dirty="0">
                <a:latin typeface="宋体" panose="02010600030101010101" pitchFamily="2" charset="-122"/>
                <a:cs typeface="宋体" panose="02010600030101010101" pitchFamily="2" charset="-122"/>
              </a:rPr>
              <a:t>传 动 新 时</a:t>
            </a:r>
            <a:r>
              <a:rPr sz="3200" b="1" spc="-45" dirty="0">
                <a:latin typeface="宋体" panose="02010600030101010101" pitchFamily="2" charset="-122"/>
                <a:cs typeface="宋体" panose="02010600030101010101" pitchFamily="2" charset="-122"/>
              </a:rPr>
              <a:t> </a:t>
            </a:r>
            <a:r>
              <a:rPr sz="3200" b="1" spc="-15" dirty="0">
                <a:latin typeface="宋体" panose="02010600030101010101" pitchFamily="2" charset="-122"/>
                <a:cs typeface="宋体" panose="02010600030101010101" pitchFamily="2" charset="-122"/>
              </a:rPr>
              <a:t>代</a:t>
            </a:r>
            <a:endParaRPr sz="3200">
              <a:latin typeface="宋体" panose="02010600030101010101" pitchFamily="2" charset="-122"/>
              <a:cs typeface="宋体" panose="02010600030101010101" pitchFamily="2" charset="-122"/>
            </a:endParaRPr>
          </a:p>
        </p:txBody>
      </p:sp>
      <p:sp>
        <p:nvSpPr>
          <p:cNvPr id="4" name="object 4"/>
          <p:cNvSpPr/>
          <p:nvPr>
            <p:custDataLst>
              <p:tags r:id="rId1"/>
            </p:custDataLst>
          </p:nvPr>
        </p:nvSpPr>
        <p:spPr>
          <a:xfrm>
            <a:off x="1539875" y="2540000"/>
            <a:ext cx="6059486" cy="1161473"/>
          </a:xfrm>
          <a:prstGeom prst="rect">
            <a:avLst/>
          </a:prstGeom>
          <a:blipFill>
            <a:blip r:embed="rId2" cstate="print"/>
            <a:stretch>
              <a:fillRect/>
            </a:stretch>
          </a:blipFill>
        </p:spPr>
        <p:txBody>
          <a:bodyPr wrap="square" lIns="0" tIns="0" rIns="0" bIns="0" rtlCol="0"/>
          <a:lstStyle/>
          <a:p/>
        </p:txBody>
      </p:sp>
      <p:sp>
        <p:nvSpPr>
          <p:cNvPr id="5" name="object 5"/>
          <p:cNvSpPr/>
          <p:nvPr>
            <p:custDataLst>
              <p:tags r:id="rId3"/>
            </p:custDataLst>
          </p:nvPr>
        </p:nvSpPr>
        <p:spPr>
          <a:xfrm>
            <a:off x="5457825" y="38101"/>
            <a:ext cx="3686173" cy="1212848"/>
          </a:xfrm>
          <a:prstGeom prst="rect">
            <a:avLst/>
          </a:prstGeom>
          <a:blipFill>
            <a:blip r:embed="rId4" cstate="print"/>
            <a:stretch>
              <a:fillRect/>
            </a:stretch>
          </a:blipFill>
        </p:spPr>
        <p:txBody>
          <a:bodyPr wrap="square" lIns="0" tIns="0" rIns="0" bIns="0" rtlCol="0"/>
          <a:lstStyle/>
          <a:p/>
        </p:txBody>
      </p:sp>
      <p:sp>
        <p:nvSpPr>
          <p:cNvPr id="6" name="object 6"/>
          <p:cNvSpPr txBox="1">
            <a:spLocks noGrp="1"/>
          </p:cNvSpPr>
          <p:nvPr>
            <p:ph type="ftr" sz="quarter" idx="5"/>
          </p:nvPr>
        </p:nvSpPr>
        <p:spPr>
          <a:prstGeom prst="rect">
            <a:avLst/>
          </a:prstGeom>
        </p:spPr>
        <p:txBody>
          <a:bodyPr vert="horz" wrap="square" lIns="0" tIns="635" rIns="0" bIns="0" rtlCol="0">
            <a:spAutoFit/>
          </a:bodyPr>
          <a:lstStyle/>
          <a:p>
            <a:pPr marL="1219835">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ph type="sldNum" sz="quarter" idx="7"/>
          </p:nvPr>
        </p:nvSpPr>
        <p:spPr>
          <a:prstGeom prst="rect">
            <a:avLst/>
          </a:prstGeom>
        </p:spPr>
        <p:txBody>
          <a:bodyPr vert="horz" wrap="square" lIns="0" tIns="635" rIns="0" bIns="0" rtlCol="0">
            <a:spAutoFit/>
          </a:body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object 3"/>
          <p:cNvSpPr txBox="1"/>
          <p:nvPr/>
        </p:nvSpPr>
        <p:spPr>
          <a:xfrm>
            <a:off x="147955" y="188595"/>
            <a:ext cx="5262880" cy="410210"/>
          </a:xfrm>
          <a:prstGeom prst="rect">
            <a:avLst/>
          </a:prstGeom>
        </p:spPr>
        <p:txBody>
          <a:bodyPr vert="horz" wrap="square" lIns="0" tIns="0" rIns="0" bIns="0" rtlCol="0">
            <a:spAutoFit/>
          </a:bodyPr>
          <a:lstStyle>
            <a:defPPr>
              <a:defRPr lang="en-US"/>
            </a:defPPr>
          </a:lstStyle>
          <a:p>
            <a:pPr marL="0" marR="0">
              <a:lnSpc>
                <a:spcPts val="3200"/>
              </a:lnSpc>
              <a:spcBef>
                <a:spcPct val="0"/>
              </a:spcBef>
              <a:spcAft>
                <a:spcPct val="0"/>
              </a:spcAft>
            </a:pPr>
            <a:r>
              <a:rPr lang="zh-CN" sz="2400" b="1">
                <a:solidFill>
                  <a:srgbClr val="000000"/>
                </a:solidFill>
                <a:latin typeface="楷体" panose="02010609060101010101" charset="-122"/>
                <a:ea typeface="楷体" panose="02010609060101010101" charset="-122"/>
                <a:cs typeface="楷体" panose="02010609060101010101" charset="-122"/>
              </a:rPr>
              <a:t>亚德法尔克传动系统（昆山）有限公司</a:t>
            </a:r>
            <a:endParaRPr lang="zh-CN" sz="2400" b="1">
              <a:solidFill>
                <a:srgbClr val="000000"/>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Rectangle 2"/>
          <p:cNvSpPr>
            <a:spLocks noGrp="1" noChangeArrowheads="1"/>
          </p:cNvSpPr>
          <p:nvPr/>
        </p:nvSpPr>
        <p:spPr>
          <a:xfrm>
            <a:off x="1403648" y="836712"/>
            <a:ext cx="6916737" cy="620712"/>
          </a:xfrm>
          <a:prstGeom prst="rect">
            <a:avLst/>
          </a:prstGeom>
        </p:spPr>
        <p:txBody>
          <a:bodyPr vert="horz" lIns="91440" tIns="45720" rIns="91440" bIns="45720" rtlCol="0" anchor="ctr">
            <a:normAutofit fontScale="7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endParaRPr lang="en-US" altLang="zh-CN" dirty="0">
              <a:ea typeface="宋体" panose="02010600030101010101" pitchFamily="2" charset="-122"/>
            </a:endParaRPr>
          </a:p>
        </p:txBody>
      </p:sp>
      <p:sp>
        <p:nvSpPr>
          <p:cNvPr id="39939" name="Rectangle 3"/>
          <p:cNvSpPr>
            <a:spLocks noGrp="1" noChangeArrowheads="1"/>
          </p:cNvSpPr>
          <p:nvPr/>
        </p:nvSpPr>
        <p:spPr>
          <a:xfrm>
            <a:off x="454844" y="2286263"/>
            <a:ext cx="4041775" cy="28336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000" dirty="0">
                <a:ea typeface="宋体" panose="02010600030101010101" pitchFamily="2" charset="-122"/>
              </a:rPr>
              <a:t>皮带负载比较均匀</a:t>
            </a:r>
            <a:endParaRPr lang="en-US" altLang="zh-CN" sz="2000" dirty="0">
              <a:ea typeface="宋体" panose="02010600030101010101" pitchFamily="2" charset="-122"/>
            </a:endParaRPr>
          </a:p>
          <a:p>
            <a:r>
              <a:rPr lang="zh-CN" altLang="en-US" sz="2000" dirty="0">
                <a:ea typeface="宋体" panose="02010600030101010101" pitchFamily="2" charset="-122"/>
              </a:rPr>
              <a:t>低后冲力</a:t>
            </a:r>
            <a:endParaRPr lang="zh-CN" altLang="en-US" sz="2000" dirty="0">
              <a:ea typeface="宋体" panose="02010600030101010101" pitchFamily="2" charset="-122"/>
            </a:endParaRPr>
          </a:p>
          <a:p>
            <a:r>
              <a:rPr lang="zh-CN" altLang="en-US" sz="2000" dirty="0">
                <a:ea typeface="宋体" panose="02010600030101010101" pitchFamily="2" charset="-122"/>
              </a:rPr>
              <a:t>耐磨、低噪音</a:t>
            </a:r>
            <a:endParaRPr lang="en-US" altLang="zh-CN" sz="2000" dirty="0">
              <a:ea typeface="宋体" panose="02010600030101010101" pitchFamily="2" charset="-122"/>
            </a:endParaRPr>
          </a:p>
          <a:p>
            <a:r>
              <a:rPr lang="zh-CN" altLang="en-US" sz="2000" dirty="0">
                <a:ea typeface="宋体" panose="02010600030101010101" pitchFamily="2" charset="-122"/>
              </a:rPr>
              <a:t>主要应用于线性移动和动力传动领域</a:t>
            </a:r>
            <a:endParaRPr lang="en-US" altLang="zh-CN" sz="2000" dirty="0">
              <a:ea typeface="宋体" panose="02010600030101010101" pitchFamily="2" charset="-122"/>
            </a:endParaRPr>
          </a:p>
        </p:txBody>
      </p:sp>
      <p:grpSp>
        <p:nvGrpSpPr>
          <p:cNvPr id="8" name="组合 7"/>
          <p:cNvGrpSpPr/>
          <p:nvPr/>
        </p:nvGrpSpPr>
        <p:grpSpPr>
          <a:xfrm>
            <a:off x="4496435" y="2133600"/>
            <a:ext cx="4373880" cy="2513330"/>
            <a:chOff x="7081" y="3360"/>
            <a:chExt cx="6888" cy="3958"/>
          </a:xfrm>
        </p:grpSpPr>
        <p:pic>
          <p:nvPicPr>
            <p:cNvPr id="39940" name="Picture 4" descr="STD Profile"/>
            <p:cNvPicPr>
              <a:picLocks noGrp="1" noChangeAspect="1" noChangeArrowheads="1"/>
            </p:cNvPicPr>
            <p:nvPr/>
          </p:nvPicPr>
          <p:blipFill>
            <a:blip r:embed="rId1" cstate="print"/>
            <a:stretch>
              <a:fillRect/>
            </a:stretch>
          </p:blipFill>
          <p:spPr>
            <a:xfrm>
              <a:off x="7320" y="3909"/>
              <a:ext cx="6360" cy="2959"/>
            </a:xfrm>
            <a:prstGeom prst="rect">
              <a:avLst/>
            </a:prstGeom>
            <a:noFill/>
          </p:spPr>
        </p:pic>
        <p:sp>
          <p:nvSpPr>
            <p:cNvPr id="39942" name="Rectangle 6"/>
            <p:cNvSpPr>
              <a:spLocks noChangeArrowheads="1"/>
            </p:cNvSpPr>
            <p:nvPr/>
          </p:nvSpPr>
          <p:spPr bwMode="auto">
            <a:xfrm>
              <a:off x="7081" y="3360"/>
              <a:ext cx="6888"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3"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2800" dirty="0">
                <a:ea typeface="宋体" panose="02010600030101010101" pitchFamily="2" charset="-122"/>
                <a:sym typeface="+mn-ea"/>
              </a:rPr>
              <a:t>STD </a:t>
            </a:r>
            <a:r>
              <a:rPr lang="zh-CN" altLang="en-US" sz="2800" dirty="0">
                <a:ea typeface="宋体" panose="02010600030101010101" pitchFamily="2" charset="-122"/>
                <a:sym typeface="+mn-ea"/>
              </a:rPr>
              <a:t>齿型皮带</a:t>
            </a:r>
            <a:r>
              <a:rPr lang="en-US" altLang="zh-CN" sz="2800" dirty="0">
                <a:ea typeface="宋体" panose="02010600030101010101" pitchFamily="2" charset="-122"/>
                <a:sym typeface="+mn-ea"/>
              </a:rPr>
              <a:t> - STD5, STD8</a:t>
            </a:r>
            <a:endParaRPr lang="en-US" altLang="zh-CN" sz="2800" dirty="0">
              <a:ea typeface="宋体" panose="02010600030101010101"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Rectangle 2"/>
          <p:cNvSpPr>
            <a:spLocks noGrp="1" noChangeArrowheads="1"/>
          </p:cNvSpPr>
          <p:nvPr/>
        </p:nvSpPr>
        <p:spPr>
          <a:xfrm>
            <a:off x="1331640" y="692696"/>
            <a:ext cx="6916737" cy="69691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endParaRPr lang="en-US" altLang="zh-CN" dirty="0">
              <a:ea typeface="宋体" panose="02010600030101010101" pitchFamily="2" charset="-122"/>
            </a:endParaRPr>
          </a:p>
        </p:txBody>
      </p:sp>
      <p:grpSp>
        <p:nvGrpSpPr>
          <p:cNvPr id="3" name="组合 2"/>
          <p:cNvGrpSpPr/>
          <p:nvPr/>
        </p:nvGrpSpPr>
        <p:grpSpPr>
          <a:xfrm>
            <a:off x="4978400" y="2305685"/>
            <a:ext cx="3628390" cy="2513330"/>
            <a:chOff x="7767" y="3926"/>
            <a:chExt cx="5714" cy="3958"/>
          </a:xfrm>
        </p:grpSpPr>
        <p:grpSp>
          <p:nvGrpSpPr>
            <p:cNvPr id="2" name="Group 5"/>
            <p:cNvGrpSpPr/>
            <p:nvPr/>
          </p:nvGrpSpPr>
          <p:grpSpPr bwMode="auto">
            <a:xfrm>
              <a:off x="8120" y="4486"/>
              <a:ext cx="5103" cy="3062"/>
              <a:chOff x="1056" y="2112"/>
              <a:chExt cx="2580" cy="1658"/>
            </a:xfrm>
          </p:grpSpPr>
          <p:sp>
            <p:nvSpPr>
              <p:cNvPr id="45062" name="AutoShape 6"/>
              <p:cNvSpPr>
                <a:spLocks noChangeAspect="1" noChangeArrowheads="1" noTextEdit="1"/>
              </p:cNvSpPr>
              <p:nvPr/>
            </p:nvSpPr>
            <p:spPr bwMode="auto">
              <a:xfrm>
                <a:off x="1056" y="2112"/>
                <a:ext cx="2580" cy="1658"/>
              </a:xfrm>
              <a:prstGeom prst="rect">
                <a:avLst/>
              </a:prstGeom>
              <a:noFill/>
              <a:ln w="9525">
                <a:noFill/>
                <a:miter lim="800000"/>
              </a:ln>
            </p:spPr>
            <p:txBody>
              <a:bodyPr/>
              <a:lstStyle/>
              <a:p>
                <a:endParaRPr lang="zh-CN" altLang="en-US"/>
              </a:p>
            </p:txBody>
          </p:sp>
          <p:pic>
            <p:nvPicPr>
              <p:cNvPr id="45063" name="Picture 7"/>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1295" y="2373"/>
                <a:ext cx="2091" cy="1396"/>
              </a:xfrm>
              <a:prstGeom prst="rect">
                <a:avLst/>
              </a:prstGeom>
              <a:noFill/>
              <a:ln w="9525" algn="ctr">
                <a:noFill/>
                <a:miter lim="800000"/>
                <a:headEnd/>
                <a:tailEnd/>
              </a:ln>
              <a:effectLst/>
            </p:spPr>
          </p:pic>
          <p:sp>
            <p:nvSpPr>
              <p:cNvPr id="45064" name="Freeform 8"/>
              <p:cNvSpPr/>
              <p:nvPr/>
            </p:nvSpPr>
            <p:spPr bwMode="auto">
              <a:xfrm>
                <a:off x="3393" y="2249"/>
                <a:ext cx="238" cy="66"/>
              </a:xfrm>
              <a:custGeom>
                <a:avLst/>
                <a:gdLst/>
                <a:ahLst/>
                <a:cxnLst>
                  <a:cxn ang="0">
                    <a:pos x="0" y="66"/>
                  </a:cxn>
                  <a:cxn ang="0">
                    <a:pos x="238" y="66"/>
                  </a:cxn>
                  <a:cxn ang="0">
                    <a:pos x="238" y="66"/>
                  </a:cxn>
                  <a:cxn ang="0">
                    <a:pos x="238" y="64"/>
                  </a:cxn>
                  <a:cxn ang="0">
                    <a:pos x="238" y="54"/>
                  </a:cxn>
                  <a:cxn ang="0">
                    <a:pos x="238" y="45"/>
                  </a:cxn>
                  <a:cxn ang="0">
                    <a:pos x="238" y="33"/>
                  </a:cxn>
                  <a:cxn ang="0">
                    <a:pos x="238" y="21"/>
                  </a:cxn>
                  <a:cxn ang="0">
                    <a:pos x="238" y="12"/>
                  </a:cxn>
                  <a:cxn ang="0">
                    <a:pos x="238" y="5"/>
                  </a:cxn>
                  <a:cxn ang="0">
                    <a:pos x="238" y="0"/>
                  </a:cxn>
                  <a:cxn ang="0">
                    <a:pos x="238" y="0"/>
                  </a:cxn>
                  <a:cxn ang="0">
                    <a:pos x="9" y="0"/>
                  </a:cxn>
                  <a:cxn ang="0">
                    <a:pos x="0" y="66"/>
                  </a:cxn>
                </a:cxnLst>
                <a:rect l="0" t="0" r="r" b="b"/>
                <a:pathLst>
                  <a:path w="238" h="66">
                    <a:moveTo>
                      <a:pt x="0" y="66"/>
                    </a:moveTo>
                    <a:lnTo>
                      <a:pt x="238" y="66"/>
                    </a:lnTo>
                    <a:lnTo>
                      <a:pt x="238" y="66"/>
                    </a:lnTo>
                    <a:lnTo>
                      <a:pt x="238" y="64"/>
                    </a:lnTo>
                    <a:lnTo>
                      <a:pt x="238" y="54"/>
                    </a:lnTo>
                    <a:lnTo>
                      <a:pt x="238" y="45"/>
                    </a:lnTo>
                    <a:lnTo>
                      <a:pt x="238" y="33"/>
                    </a:lnTo>
                    <a:lnTo>
                      <a:pt x="238" y="21"/>
                    </a:lnTo>
                    <a:lnTo>
                      <a:pt x="238" y="12"/>
                    </a:lnTo>
                    <a:lnTo>
                      <a:pt x="238" y="5"/>
                    </a:lnTo>
                    <a:lnTo>
                      <a:pt x="238" y="0"/>
                    </a:lnTo>
                    <a:lnTo>
                      <a:pt x="238" y="0"/>
                    </a:lnTo>
                    <a:lnTo>
                      <a:pt x="9" y="0"/>
                    </a:lnTo>
                    <a:lnTo>
                      <a:pt x="0" y="66"/>
                    </a:lnTo>
                    <a:close/>
                  </a:path>
                </a:pathLst>
              </a:custGeom>
              <a:solidFill>
                <a:srgbClr val="CCCCCC"/>
              </a:solidFill>
              <a:ln w="11113" cap="rnd">
                <a:solidFill>
                  <a:srgbClr val="060606"/>
                </a:solidFill>
                <a:prstDash val="solid"/>
                <a:round/>
              </a:ln>
            </p:spPr>
            <p:txBody>
              <a:bodyPr/>
              <a:lstStyle/>
              <a:p>
                <a:endParaRPr lang="zh-CN" altLang="en-US"/>
              </a:p>
            </p:txBody>
          </p:sp>
          <p:sp>
            <p:nvSpPr>
              <p:cNvPr id="45065" name="Freeform 9"/>
              <p:cNvSpPr/>
              <p:nvPr/>
            </p:nvSpPr>
            <p:spPr bwMode="auto">
              <a:xfrm>
                <a:off x="1058" y="2398"/>
                <a:ext cx="248" cy="163"/>
              </a:xfrm>
              <a:custGeom>
                <a:avLst/>
                <a:gdLst/>
                <a:ahLst/>
                <a:cxnLst>
                  <a:cxn ang="0">
                    <a:pos x="220" y="0"/>
                  </a:cxn>
                  <a:cxn ang="0">
                    <a:pos x="0" y="104"/>
                  </a:cxn>
                  <a:cxn ang="0">
                    <a:pos x="3" y="104"/>
                  </a:cxn>
                  <a:cxn ang="0">
                    <a:pos x="5" y="111"/>
                  </a:cxn>
                  <a:cxn ang="0">
                    <a:pos x="7" y="118"/>
                  </a:cxn>
                  <a:cxn ang="0">
                    <a:pos x="12" y="127"/>
                  </a:cxn>
                  <a:cxn ang="0">
                    <a:pos x="17" y="139"/>
                  </a:cxn>
                  <a:cxn ang="0">
                    <a:pos x="22" y="149"/>
                  </a:cxn>
                  <a:cxn ang="0">
                    <a:pos x="26" y="156"/>
                  </a:cxn>
                  <a:cxn ang="0">
                    <a:pos x="29" y="163"/>
                  </a:cxn>
                  <a:cxn ang="0">
                    <a:pos x="29" y="163"/>
                  </a:cxn>
                  <a:cxn ang="0">
                    <a:pos x="248" y="61"/>
                  </a:cxn>
                  <a:cxn ang="0">
                    <a:pos x="220" y="0"/>
                  </a:cxn>
                </a:cxnLst>
                <a:rect l="0" t="0" r="r" b="b"/>
                <a:pathLst>
                  <a:path w="248" h="163">
                    <a:moveTo>
                      <a:pt x="220" y="0"/>
                    </a:moveTo>
                    <a:lnTo>
                      <a:pt x="0" y="104"/>
                    </a:lnTo>
                    <a:lnTo>
                      <a:pt x="3" y="104"/>
                    </a:lnTo>
                    <a:lnTo>
                      <a:pt x="5" y="111"/>
                    </a:lnTo>
                    <a:lnTo>
                      <a:pt x="7" y="118"/>
                    </a:lnTo>
                    <a:lnTo>
                      <a:pt x="12" y="127"/>
                    </a:lnTo>
                    <a:lnTo>
                      <a:pt x="17" y="139"/>
                    </a:lnTo>
                    <a:lnTo>
                      <a:pt x="22" y="149"/>
                    </a:lnTo>
                    <a:lnTo>
                      <a:pt x="26" y="156"/>
                    </a:lnTo>
                    <a:lnTo>
                      <a:pt x="29" y="163"/>
                    </a:lnTo>
                    <a:lnTo>
                      <a:pt x="29" y="163"/>
                    </a:lnTo>
                    <a:lnTo>
                      <a:pt x="248" y="61"/>
                    </a:lnTo>
                    <a:lnTo>
                      <a:pt x="220" y="0"/>
                    </a:lnTo>
                    <a:close/>
                  </a:path>
                </a:pathLst>
              </a:custGeom>
              <a:solidFill>
                <a:srgbClr val="CCCCCC"/>
              </a:solidFill>
              <a:ln w="11113" cap="rnd">
                <a:solidFill>
                  <a:srgbClr val="060606"/>
                </a:solidFill>
                <a:prstDash val="solid"/>
                <a:round/>
              </a:ln>
            </p:spPr>
            <p:txBody>
              <a:bodyPr/>
              <a:lstStyle/>
              <a:p>
                <a:endParaRPr lang="zh-CN" altLang="en-US"/>
              </a:p>
            </p:txBody>
          </p:sp>
          <p:sp>
            <p:nvSpPr>
              <p:cNvPr id="45066" name="Freeform 10"/>
              <p:cNvSpPr/>
              <p:nvPr/>
            </p:nvSpPr>
            <p:spPr bwMode="auto">
              <a:xfrm>
                <a:off x="1221" y="2117"/>
                <a:ext cx="2200" cy="623"/>
              </a:xfrm>
              <a:custGeom>
                <a:avLst/>
                <a:gdLst/>
                <a:ahLst/>
                <a:cxnLst>
                  <a:cxn ang="0">
                    <a:pos x="870" y="7"/>
                  </a:cxn>
                  <a:cxn ang="0">
                    <a:pos x="499" y="52"/>
                  </a:cxn>
                  <a:cxn ang="0">
                    <a:pos x="135" y="134"/>
                  </a:cxn>
                  <a:cxn ang="0">
                    <a:pos x="170" y="382"/>
                  </a:cxn>
                  <a:cxn ang="0">
                    <a:pos x="189" y="385"/>
                  </a:cxn>
                  <a:cxn ang="0">
                    <a:pos x="204" y="394"/>
                  </a:cxn>
                  <a:cxn ang="0">
                    <a:pos x="227" y="444"/>
                  </a:cxn>
                  <a:cxn ang="0">
                    <a:pos x="267" y="517"/>
                  </a:cxn>
                  <a:cxn ang="0">
                    <a:pos x="322" y="581"/>
                  </a:cxn>
                  <a:cxn ang="0">
                    <a:pos x="369" y="621"/>
                  </a:cxn>
                  <a:cxn ang="0">
                    <a:pos x="385" y="623"/>
                  </a:cxn>
                  <a:cxn ang="0">
                    <a:pos x="400" y="623"/>
                  </a:cxn>
                  <a:cxn ang="0">
                    <a:pos x="556" y="590"/>
                  </a:cxn>
                  <a:cxn ang="0">
                    <a:pos x="570" y="586"/>
                  </a:cxn>
                  <a:cxn ang="0">
                    <a:pos x="582" y="576"/>
                  </a:cxn>
                  <a:cxn ang="0">
                    <a:pos x="610" y="522"/>
                  </a:cxn>
                  <a:cxn ang="0">
                    <a:pos x="631" y="439"/>
                  </a:cxn>
                  <a:cxn ang="0">
                    <a:pos x="638" y="356"/>
                  </a:cxn>
                  <a:cxn ang="0">
                    <a:pos x="641" y="302"/>
                  </a:cxn>
                  <a:cxn ang="0">
                    <a:pos x="650" y="286"/>
                  </a:cxn>
                  <a:cxn ang="0">
                    <a:pos x="667" y="279"/>
                  </a:cxn>
                  <a:cxn ang="0">
                    <a:pos x="735" y="205"/>
                  </a:cxn>
                  <a:cxn ang="0">
                    <a:pos x="759" y="203"/>
                  </a:cxn>
                  <a:cxn ang="0">
                    <a:pos x="782" y="201"/>
                  </a:cxn>
                  <a:cxn ang="0">
                    <a:pos x="863" y="257"/>
                  </a:cxn>
                  <a:cxn ang="0">
                    <a:pos x="882" y="262"/>
                  </a:cxn>
                  <a:cxn ang="0">
                    <a:pos x="896" y="276"/>
                  </a:cxn>
                  <a:cxn ang="0">
                    <a:pos x="908" y="328"/>
                  </a:cxn>
                  <a:cxn ang="0">
                    <a:pos x="931" y="408"/>
                  </a:cxn>
                  <a:cxn ang="0">
                    <a:pos x="971" y="484"/>
                  </a:cxn>
                  <a:cxn ang="0">
                    <a:pos x="1009" y="531"/>
                  </a:cxn>
                  <a:cxn ang="0">
                    <a:pos x="1023" y="536"/>
                  </a:cxn>
                  <a:cxn ang="0">
                    <a:pos x="1038" y="541"/>
                  </a:cxn>
                  <a:cxn ang="0">
                    <a:pos x="1196" y="541"/>
                  </a:cxn>
                  <a:cxn ang="0">
                    <a:pos x="1212" y="536"/>
                  </a:cxn>
                  <a:cxn ang="0">
                    <a:pos x="1227" y="531"/>
                  </a:cxn>
                  <a:cxn ang="0">
                    <a:pos x="1264" y="484"/>
                  </a:cxn>
                  <a:cxn ang="0">
                    <a:pos x="1305" y="408"/>
                  </a:cxn>
                  <a:cxn ang="0">
                    <a:pos x="1328" y="328"/>
                  </a:cxn>
                  <a:cxn ang="0">
                    <a:pos x="1340" y="276"/>
                  </a:cxn>
                  <a:cxn ang="0">
                    <a:pos x="1354" y="262"/>
                  </a:cxn>
                  <a:cxn ang="0">
                    <a:pos x="1373" y="257"/>
                  </a:cxn>
                  <a:cxn ang="0">
                    <a:pos x="1510" y="198"/>
                  </a:cxn>
                  <a:cxn ang="0">
                    <a:pos x="1593" y="257"/>
                  </a:cxn>
                  <a:cxn ang="0">
                    <a:pos x="1609" y="267"/>
                  </a:cxn>
                  <a:cxn ang="0">
                    <a:pos x="1619" y="281"/>
                  </a:cxn>
                  <a:cxn ang="0">
                    <a:pos x="1635" y="354"/>
                  </a:cxn>
                  <a:cxn ang="0">
                    <a:pos x="1666" y="434"/>
                  </a:cxn>
                  <a:cxn ang="0">
                    <a:pos x="1709" y="505"/>
                  </a:cxn>
                  <a:cxn ang="0">
                    <a:pos x="1737" y="534"/>
                  </a:cxn>
                  <a:cxn ang="0">
                    <a:pos x="1751" y="538"/>
                  </a:cxn>
                  <a:cxn ang="0">
                    <a:pos x="1765" y="541"/>
                  </a:cxn>
                  <a:cxn ang="0">
                    <a:pos x="1924" y="538"/>
                  </a:cxn>
                  <a:cxn ang="0">
                    <a:pos x="1940" y="536"/>
                  </a:cxn>
                  <a:cxn ang="0">
                    <a:pos x="1952" y="529"/>
                  </a:cxn>
                  <a:cxn ang="0">
                    <a:pos x="2001" y="458"/>
                  </a:cxn>
                  <a:cxn ang="0">
                    <a:pos x="2035" y="382"/>
                  </a:cxn>
                  <a:cxn ang="0">
                    <a:pos x="2058" y="288"/>
                  </a:cxn>
                  <a:cxn ang="0">
                    <a:pos x="2065" y="269"/>
                  </a:cxn>
                  <a:cxn ang="0">
                    <a:pos x="2082" y="260"/>
                  </a:cxn>
                  <a:cxn ang="0">
                    <a:pos x="2162" y="257"/>
                  </a:cxn>
                </a:cxnLst>
                <a:rect l="0" t="0" r="r" b="b"/>
                <a:pathLst>
                  <a:path w="2200" h="623">
                    <a:moveTo>
                      <a:pt x="1118" y="0"/>
                    </a:moveTo>
                    <a:lnTo>
                      <a:pt x="993" y="0"/>
                    </a:lnTo>
                    <a:lnTo>
                      <a:pt x="870" y="7"/>
                    </a:lnTo>
                    <a:lnTo>
                      <a:pt x="745" y="19"/>
                    </a:lnTo>
                    <a:lnTo>
                      <a:pt x="622" y="33"/>
                    </a:lnTo>
                    <a:lnTo>
                      <a:pt x="499" y="52"/>
                    </a:lnTo>
                    <a:lnTo>
                      <a:pt x="376" y="75"/>
                    </a:lnTo>
                    <a:lnTo>
                      <a:pt x="255" y="104"/>
                    </a:lnTo>
                    <a:lnTo>
                      <a:pt x="135" y="134"/>
                    </a:lnTo>
                    <a:lnTo>
                      <a:pt x="0" y="177"/>
                    </a:lnTo>
                    <a:lnTo>
                      <a:pt x="109" y="397"/>
                    </a:lnTo>
                    <a:lnTo>
                      <a:pt x="170" y="382"/>
                    </a:lnTo>
                    <a:lnTo>
                      <a:pt x="175" y="382"/>
                    </a:lnTo>
                    <a:lnTo>
                      <a:pt x="182" y="382"/>
                    </a:lnTo>
                    <a:lnTo>
                      <a:pt x="189" y="385"/>
                    </a:lnTo>
                    <a:lnTo>
                      <a:pt x="194" y="387"/>
                    </a:lnTo>
                    <a:lnTo>
                      <a:pt x="199" y="390"/>
                    </a:lnTo>
                    <a:lnTo>
                      <a:pt x="204" y="394"/>
                    </a:lnTo>
                    <a:lnTo>
                      <a:pt x="208" y="399"/>
                    </a:lnTo>
                    <a:lnTo>
                      <a:pt x="211" y="406"/>
                    </a:lnTo>
                    <a:lnTo>
                      <a:pt x="227" y="444"/>
                    </a:lnTo>
                    <a:lnTo>
                      <a:pt x="239" y="467"/>
                    </a:lnTo>
                    <a:lnTo>
                      <a:pt x="253" y="493"/>
                    </a:lnTo>
                    <a:lnTo>
                      <a:pt x="267" y="517"/>
                    </a:lnTo>
                    <a:lnTo>
                      <a:pt x="284" y="541"/>
                    </a:lnTo>
                    <a:lnTo>
                      <a:pt x="303" y="562"/>
                    </a:lnTo>
                    <a:lnTo>
                      <a:pt x="322" y="581"/>
                    </a:lnTo>
                    <a:lnTo>
                      <a:pt x="343" y="600"/>
                    </a:lnTo>
                    <a:lnTo>
                      <a:pt x="364" y="619"/>
                    </a:lnTo>
                    <a:lnTo>
                      <a:pt x="369" y="621"/>
                    </a:lnTo>
                    <a:lnTo>
                      <a:pt x="374" y="621"/>
                    </a:lnTo>
                    <a:lnTo>
                      <a:pt x="378" y="623"/>
                    </a:lnTo>
                    <a:lnTo>
                      <a:pt x="385" y="623"/>
                    </a:lnTo>
                    <a:lnTo>
                      <a:pt x="390" y="623"/>
                    </a:lnTo>
                    <a:lnTo>
                      <a:pt x="395" y="623"/>
                    </a:lnTo>
                    <a:lnTo>
                      <a:pt x="400" y="623"/>
                    </a:lnTo>
                    <a:lnTo>
                      <a:pt x="404" y="623"/>
                    </a:lnTo>
                    <a:lnTo>
                      <a:pt x="551" y="593"/>
                    </a:lnTo>
                    <a:lnTo>
                      <a:pt x="556" y="590"/>
                    </a:lnTo>
                    <a:lnTo>
                      <a:pt x="560" y="590"/>
                    </a:lnTo>
                    <a:lnTo>
                      <a:pt x="565" y="588"/>
                    </a:lnTo>
                    <a:lnTo>
                      <a:pt x="570" y="586"/>
                    </a:lnTo>
                    <a:lnTo>
                      <a:pt x="574" y="583"/>
                    </a:lnTo>
                    <a:lnTo>
                      <a:pt x="577" y="578"/>
                    </a:lnTo>
                    <a:lnTo>
                      <a:pt x="582" y="576"/>
                    </a:lnTo>
                    <a:lnTo>
                      <a:pt x="584" y="571"/>
                    </a:lnTo>
                    <a:lnTo>
                      <a:pt x="598" y="548"/>
                    </a:lnTo>
                    <a:lnTo>
                      <a:pt x="610" y="522"/>
                    </a:lnTo>
                    <a:lnTo>
                      <a:pt x="619" y="493"/>
                    </a:lnTo>
                    <a:lnTo>
                      <a:pt x="626" y="467"/>
                    </a:lnTo>
                    <a:lnTo>
                      <a:pt x="631" y="439"/>
                    </a:lnTo>
                    <a:lnTo>
                      <a:pt x="636" y="411"/>
                    </a:lnTo>
                    <a:lnTo>
                      <a:pt x="638" y="385"/>
                    </a:lnTo>
                    <a:lnTo>
                      <a:pt x="638" y="356"/>
                    </a:lnTo>
                    <a:lnTo>
                      <a:pt x="638" y="314"/>
                    </a:lnTo>
                    <a:lnTo>
                      <a:pt x="638" y="307"/>
                    </a:lnTo>
                    <a:lnTo>
                      <a:pt x="641" y="302"/>
                    </a:lnTo>
                    <a:lnTo>
                      <a:pt x="643" y="295"/>
                    </a:lnTo>
                    <a:lnTo>
                      <a:pt x="645" y="290"/>
                    </a:lnTo>
                    <a:lnTo>
                      <a:pt x="650" y="286"/>
                    </a:lnTo>
                    <a:lnTo>
                      <a:pt x="655" y="283"/>
                    </a:lnTo>
                    <a:lnTo>
                      <a:pt x="662" y="279"/>
                    </a:lnTo>
                    <a:lnTo>
                      <a:pt x="667" y="279"/>
                    </a:lnTo>
                    <a:lnTo>
                      <a:pt x="726" y="264"/>
                    </a:lnTo>
                    <a:lnTo>
                      <a:pt x="728" y="205"/>
                    </a:lnTo>
                    <a:lnTo>
                      <a:pt x="735" y="205"/>
                    </a:lnTo>
                    <a:lnTo>
                      <a:pt x="742" y="203"/>
                    </a:lnTo>
                    <a:lnTo>
                      <a:pt x="752" y="203"/>
                    </a:lnTo>
                    <a:lnTo>
                      <a:pt x="759" y="203"/>
                    </a:lnTo>
                    <a:lnTo>
                      <a:pt x="766" y="201"/>
                    </a:lnTo>
                    <a:lnTo>
                      <a:pt x="773" y="201"/>
                    </a:lnTo>
                    <a:lnTo>
                      <a:pt x="782" y="201"/>
                    </a:lnTo>
                    <a:lnTo>
                      <a:pt x="789" y="198"/>
                    </a:lnTo>
                    <a:lnTo>
                      <a:pt x="804" y="257"/>
                    </a:lnTo>
                    <a:lnTo>
                      <a:pt x="863" y="257"/>
                    </a:lnTo>
                    <a:lnTo>
                      <a:pt x="870" y="257"/>
                    </a:lnTo>
                    <a:lnTo>
                      <a:pt x="875" y="260"/>
                    </a:lnTo>
                    <a:lnTo>
                      <a:pt x="882" y="262"/>
                    </a:lnTo>
                    <a:lnTo>
                      <a:pt x="886" y="267"/>
                    </a:lnTo>
                    <a:lnTo>
                      <a:pt x="891" y="269"/>
                    </a:lnTo>
                    <a:lnTo>
                      <a:pt x="896" y="276"/>
                    </a:lnTo>
                    <a:lnTo>
                      <a:pt x="898" y="281"/>
                    </a:lnTo>
                    <a:lnTo>
                      <a:pt x="898" y="288"/>
                    </a:lnTo>
                    <a:lnTo>
                      <a:pt x="908" y="328"/>
                    </a:lnTo>
                    <a:lnTo>
                      <a:pt x="915" y="354"/>
                    </a:lnTo>
                    <a:lnTo>
                      <a:pt x="922" y="382"/>
                    </a:lnTo>
                    <a:lnTo>
                      <a:pt x="931" y="408"/>
                    </a:lnTo>
                    <a:lnTo>
                      <a:pt x="943" y="434"/>
                    </a:lnTo>
                    <a:lnTo>
                      <a:pt x="957" y="458"/>
                    </a:lnTo>
                    <a:lnTo>
                      <a:pt x="971" y="484"/>
                    </a:lnTo>
                    <a:lnTo>
                      <a:pt x="988" y="505"/>
                    </a:lnTo>
                    <a:lnTo>
                      <a:pt x="1004" y="529"/>
                    </a:lnTo>
                    <a:lnTo>
                      <a:pt x="1009" y="531"/>
                    </a:lnTo>
                    <a:lnTo>
                      <a:pt x="1014" y="534"/>
                    </a:lnTo>
                    <a:lnTo>
                      <a:pt x="1019" y="536"/>
                    </a:lnTo>
                    <a:lnTo>
                      <a:pt x="1023" y="536"/>
                    </a:lnTo>
                    <a:lnTo>
                      <a:pt x="1028" y="538"/>
                    </a:lnTo>
                    <a:lnTo>
                      <a:pt x="1033" y="538"/>
                    </a:lnTo>
                    <a:lnTo>
                      <a:pt x="1038" y="541"/>
                    </a:lnTo>
                    <a:lnTo>
                      <a:pt x="1042" y="541"/>
                    </a:lnTo>
                    <a:lnTo>
                      <a:pt x="1191" y="541"/>
                    </a:lnTo>
                    <a:lnTo>
                      <a:pt x="1196" y="541"/>
                    </a:lnTo>
                    <a:lnTo>
                      <a:pt x="1203" y="538"/>
                    </a:lnTo>
                    <a:lnTo>
                      <a:pt x="1208" y="538"/>
                    </a:lnTo>
                    <a:lnTo>
                      <a:pt x="1212" y="536"/>
                    </a:lnTo>
                    <a:lnTo>
                      <a:pt x="1217" y="536"/>
                    </a:lnTo>
                    <a:lnTo>
                      <a:pt x="1222" y="534"/>
                    </a:lnTo>
                    <a:lnTo>
                      <a:pt x="1227" y="531"/>
                    </a:lnTo>
                    <a:lnTo>
                      <a:pt x="1229" y="529"/>
                    </a:lnTo>
                    <a:lnTo>
                      <a:pt x="1248" y="505"/>
                    </a:lnTo>
                    <a:lnTo>
                      <a:pt x="1264" y="484"/>
                    </a:lnTo>
                    <a:lnTo>
                      <a:pt x="1279" y="458"/>
                    </a:lnTo>
                    <a:lnTo>
                      <a:pt x="1293" y="434"/>
                    </a:lnTo>
                    <a:lnTo>
                      <a:pt x="1305" y="408"/>
                    </a:lnTo>
                    <a:lnTo>
                      <a:pt x="1314" y="382"/>
                    </a:lnTo>
                    <a:lnTo>
                      <a:pt x="1321" y="354"/>
                    </a:lnTo>
                    <a:lnTo>
                      <a:pt x="1328" y="328"/>
                    </a:lnTo>
                    <a:lnTo>
                      <a:pt x="1335" y="288"/>
                    </a:lnTo>
                    <a:lnTo>
                      <a:pt x="1338" y="281"/>
                    </a:lnTo>
                    <a:lnTo>
                      <a:pt x="1340" y="276"/>
                    </a:lnTo>
                    <a:lnTo>
                      <a:pt x="1345" y="269"/>
                    </a:lnTo>
                    <a:lnTo>
                      <a:pt x="1349" y="267"/>
                    </a:lnTo>
                    <a:lnTo>
                      <a:pt x="1354" y="262"/>
                    </a:lnTo>
                    <a:lnTo>
                      <a:pt x="1359" y="260"/>
                    </a:lnTo>
                    <a:lnTo>
                      <a:pt x="1366" y="257"/>
                    </a:lnTo>
                    <a:lnTo>
                      <a:pt x="1373" y="257"/>
                    </a:lnTo>
                    <a:lnTo>
                      <a:pt x="1442" y="257"/>
                    </a:lnTo>
                    <a:lnTo>
                      <a:pt x="1449" y="198"/>
                    </a:lnTo>
                    <a:lnTo>
                      <a:pt x="1510" y="198"/>
                    </a:lnTo>
                    <a:lnTo>
                      <a:pt x="1517" y="257"/>
                    </a:lnTo>
                    <a:lnTo>
                      <a:pt x="1586" y="257"/>
                    </a:lnTo>
                    <a:lnTo>
                      <a:pt x="1593" y="257"/>
                    </a:lnTo>
                    <a:lnTo>
                      <a:pt x="1597" y="260"/>
                    </a:lnTo>
                    <a:lnTo>
                      <a:pt x="1605" y="262"/>
                    </a:lnTo>
                    <a:lnTo>
                      <a:pt x="1609" y="267"/>
                    </a:lnTo>
                    <a:lnTo>
                      <a:pt x="1614" y="269"/>
                    </a:lnTo>
                    <a:lnTo>
                      <a:pt x="1616" y="276"/>
                    </a:lnTo>
                    <a:lnTo>
                      <a:pt x="1619" y="281"/>
                    </a:lnTo>
                    <a:lnTo>
                      <a:pt x="1621" y="288"/>
                    </a:lnTo>
                    <a:lnTo>
                      <a:pt x="1631" y="328"/>
                    </a:lnTo>
                    <a:lnTo>
                      <a:pt x="1635" y="354"/>
                    </a:lnTo>
                    <a:lnTo>
                      <a:pt x="1645" y="382"/>
                    </a:lnTo>
                    <a:lnTo>
                      <a:pt x="1654" y="408"/>
                    </a:lnTo>
                    <a:lnTo>
                      <a:pt x="1666" y="434"/>
                    </a:lnTo>
                    <a:lnTo>
                      <a:pt x="1678" y="458"/>
                    </a:lnTo>
                    <a:lnTo>
                      <a:pt x="1694" y="484"/>
                    </a:lnTo>
                    <a:lnTo>
                      <a:pt x="1709" y="505"/>
                    </a:lnTo>
                    <a:lnTo>
                      <a:pt x="1727" y="529"/>
                    </a:lnTo>
                    <a:lnTo>
                      <a:pt x="1732" y="531"/>
                    </a:lnTo>
                    <a:lnTo>
                      <a:pt x="1737" y="534"/>
                    </a:lnTo>
                    <a:lnTo>
                      <a:pt x="1742" y="536"/>
                    </a:lnTo>
                    <a:lnTo>
                      <a:pt x="1746" y="536"/>
                    </a:lnTo>
                    <a:lnTo>
                      <a:pt x="1751" y="538"/>
                    </a:lnTo>
                    <a:lnTo>
                      <a:pt x="1756" y="538"/>
                    </a:lnTo>
                    <a:lnTo>
                      <a:pt x="1760" y="541"/>
                    </a:lnTo>
                    <a:lnTo>
                      <a:pt x="1765" y="541"/>
                    </a:lnTo>
                    <a:lnTo>
                      <a:pt x="1914" y="541"/>
                    </a:lnTo>
                    <a:lnTo>
                      <a:pt x="1919" y="541"/>
                    </a:lnTo>
                    <a:lnTo>
                      <a:pt x="1924" y="538"/>
                    </a:lnTo>
                    <a:lnTo>
                      <a:pt x="1928" y="538"/>
                    </a:lnTo>
                    <a:lnTo>
                      <a:pt x="1935" y="536"/>
                    </a:lnTo>
                    <a:lnTo>
                      <a:pt x="1940" y="536"/>
                    </a:lnTo>
                    <a:lnTo>
                      <a:pt x="1945" y="534"/>
                    </a:lnTo>
                    <a:lnTo>
                      <a:pt x="1947" y="531"/>
                    </a:lnTo>
                    <a:lnTo>
                      <a:pt x="1952" y="529"/>
                    </a:lnTo>
                    <a:lnTo>
                      <a:pt x="1971" y="505"/>
                    </a:lnTo>
                    <a:lnTo>
                      <a:pt x="1987" y="484"/>
                    </a:lnTo>
                    <a:lnTo>
                      <a:pt x="2001" y="458"/>
                    </a:lnTo>
                    <a:lnTo>
                      <a:pt x="2013" y="434"/>
                    </a:lnTo>
                    <a:lnTo>
                      <a:pt x="2025" y="408"/>
                    </a:lnTo>
                    <a:lnTo>
                      <a:pt x="2035" y="382"/>
                    </a:lnTo>
                    <a:lnTo>
                      <a:pt x="2044" y="354"/>
                    </a:lnTo>
                    <a:lnTo>
                      <a:pt x="2051" y="328"/>
                    </a:lnTo>
                    <a:lnTo>
                      <a:pt x="2058" y="288"/>
                    </a:lnTo>
                    <a:lnTo>
                      <a:pt x="2061" y="281"/>
                    </a:lnTo>
                    <a:lnTo>
                      <a:pt x="2063" y="276"/>
                    </a:lnTo>
                    <a:lnTo>
                      <a:pt x="2065" y="269"/>
                    </a:lnTo>
                    <a:lnTo>
                      <a:pt x="2070" y="267"/>
                    </a:lnTo>
                    <a:lnTo>
                      <a:pt x="2077" y="262"/>
                    </a:lnTo>
                    <a:lnTo>
                      <a:pt x="2082" y="260"/>
                    </a:lnTo>
                    <a:lnTo>
                      <a:pt x="2089" y="257"/>
                    </a:lnTo>
                    <a:lnTo>
                      <a:pt x="2094" y="257"/>
                    </a:lnTo>
                    <a:lnTo>
                      <a:pt x="2162" y="257"/>
                    </a:lnTo>
                    <a:lnTo>
                      <a:pt x="2200" y="0"/>
                    </a:lnTo>
                    <a:lnTo>
                      <a:pt x="1118" y="0"/>
                    </a:lnTo>
                    <a:close/>
                  </a:path>
                </a:pathLst>
              </a:custGeom>
              <a:solidFill>
                <a:srgbClr val="ABB6C9"/>
              </a:solidFill>
              <a:ln w="7938" cap="rnd" cmpd="sng">
                <a:solidFill>
                  <a:srgbClr val="060505"/>
                </a:solidFill>
                <a:prstDash val="solid"/>
                <a:round/>
                <a:headEnd type="none" w="med" len="med"/>
                <a:tailEnd type="none" w="med" len="med"/>
              </a:ln>
              <a:effectLst/>
            </p:spPr>
            <p:txBody>
              <a:bodyPr/>
              <a:lstStyle/>
              <a:p>
                <a:endParaRPr lang="zh-CN" altLang="en-US"/>
              </a:p>
            </p:txBody>
          </p:sp>
        </p:grpSp>
        <p:sp>
          <p:nvSpPr>
            <p:cNvPr id="45067" name="Rectangle 11"/>
            <p:cNvSpPr>
              <a:spLocks noChangeArrowheads="1"/>
            </p:cNvSpPr>
            <p:nvPr/>
          </p:nvSpPr>
          <p:spPr bwMode="auto">
            <a:xfrm>
              <a:off x="7767" y="3926"/>
              <a:ext cx="5715"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45068" name="Rectangle 12"/>
          <p:cNvSpPr>
            <a:spLocks noChangeArrowheads="1"/>
          </p:cNvSpPr>
          <p:nvPr/>
        </p:nvSpPr>
        <p:spPr bwMode="auto">
          <a:xfrm>
            <a:off x="533202" y="2057415"/>
            <a:ext cx="4038600" cy="3581400"/>
          </a:xfrm>
          <a:prstGeom prst="rect">
            <a:avLst/>
          </a:prstGeom>
          <a:noFill/>
          <a:ln w="9525">
            <a:noFill/>
            <a:miter lim="800000"/>
          </a:ln>
          <a:effectLst/>
        </p:spPr>
        <p:txBody>
          <a:bodyPr/>
          <a:lstStyle/>
          <a:p>
            <a:pPr marL="288925" indent="-288925" eaLnBrk="1" hangingPunct="1">
              <a:spcBef>
                <a:spcPct val="60000"/>
              </a:spcBef>
              <a:buFontTx/>
              <a:buChar char="•"/>
            </a:pPr>
            <a:r>
              <a:rPr lang="zh-CN" altLang="en-US" dirty="0">
                <a:ea typeface="宋体" panose="02010600030101010101" pitchFamily="2" charset="-122"/>
              </a:rPr>
              <a:t>这种</a:t>
            </a:r>
            <a:r>
              <a:rPr lang="en-US" altLang="zh-CN" dirty="0">
                <a:ea typeface="宋体" panose="02010600030101010101" pitchFamily="2" charset="-122"/>
              </a:rPr>
              <a:t>GMT3</a:t>
            </a:r>
            <a:r>
              <a:rPr lang="zh-CN" altLang="en-US" dirty="0">
                <a:ea typeface="宋体" panose="02010600030101010101" pitchFamily="2" charset="-122"/>
              </a:rPr>
              <a:t>齿型可以和多种带轮兼容：</a:t>
            </a:r>
            <a:r>
              <a:rPr lang="en-US" altLang="zh-CN" dirty="0">
                <a:ea typeface="宋体" panose="02010600030101010101" pitchFamily="2" charset="-122"/>
              </a:rPr>
              <a:t>3MR GT, 3M HTD </a:t>
            </a:r>
            <a:r>
              <a:rPr lang="zh-CN" altLang="en-US" dirty="0">
                <a:ea typeface="宋体" panose="02010600030101010101" pitchFamily="2" charset="-122"/>
              </a:rPr>
              <a:t>，</a:t>
            </a:r>
            <a:r>
              <a:rPr lang="en-US" altLang="zh-CN" dirty="0">
                <a:ea typeface="宋体" panose="02010600030101010101" pitchFamily="2" charset="-122"/>
              </a:rPr>
              <a:t>3M RPP </a:t>
            </a:r>
            <a:r>
              <a:rPr lang="zh-CN" altLang="en-US" dirty="0">
                <a:ea typeface="宋体" panose="02010600030101010101" pitchFamily="2" charset="-122"/>
              </a:rPr>
              <a:t>，硬度是</a:t>
            </a:r>
            <a:r>
              <a:rPr lang="en-US" altLang="zh-CN" dirty="0">
                <a:ea typeface="宋体" panose="02010600030101010101" pitchFamily="2" charset="-122"/>
              </a:rPr>
              <a:t>85</a:t>
            </a:r>
            <a:r>
              <a:rPr lang="zh-CN" altLang="en-US" dirty="0">
                <a:ea typeface="宋体" panose="02010600030101010101" pitchFamily="2" charset="-122"/>
              </a:rPr>
              <a:t>，惰轮最小直径是</a:t>
            </a:r>
            <a:r>
              <a:rPr lang="en-US" altLang="zh-CN" dirty="0">
                <a:ea typeface="宋体" panose="02010600030101010101" pitchFamily="2" charset="-122"/>
              </a:rPr>
              <a:t>30mm</a:t>
            </a:r>
            <a:r>
              <a:rPr lang="zh-CN" altLang="en-US" dirty="0">
                <a:ea typeface="宋体" panose="02010600030101010101" pitchFamily="2" charset="-122"/>
              </a:rPr>
              <a:t>，宽度最大是</a:t>
            </a:r>
            <a:r>
              <a:rPr lang="en-US" altLang="zh-CN" dirty="0">
                <a:ea typeface="宋体" panose="02010600030101010101" pitchFamily="2" charset="-122"/>
              </a:rPr>
              <a:t>450mm</a:t>
            </a:r>
            <a:endParaRPr lang="en-US" altLang="zh-CN" dirty="0">
              <a:ea typeface="宋体" panose="02010600030101010101" pitchFamily="2" charset="-122"/>
            </a:endParaRPr>
          </a:p>
          <a:p>
            <a:pPr marL="288925" indent="-288925" eaLnBrk="1" hangingPunct="1">
              <a:spcBef>
                <a:spcPct val="60000"/>
              </a:spcBef>
              <a:buFontTx/>
              <a:buChar char="•"/>
            </a:pPr>
            <a:r>
              <a:rPr lang="zh-CN" altLang="en-US" dirty="0">
                <a:ea typeface="宋体" panose="02010600030101010101" pitchFamily="2" charset="-122"/>
              </a:rPr>
              <a:t>只需要很小的带轮，最小的带轮齿数是</a:t>
            </a:r>
            <a:r>
              <a:rPr lang="en-US" altLang="zh-CN" dirty="0">
                <a:ea typeface="宋体" panose="02010600030101010101" pitchFamily="2" charset="-122"/>
              </a:rPr>
              <a:t>18</a:t>
            </a:r>
            <a:r>
              <a:rPr lang="zh-CN" altLang="en-US" dirty="0">
                <a:ea typeface="宋体" panose="02010600030101010101" pitchFamily="2" charset="-122"/>
              </a:rPr>
              <a:t>个，主要应用在输送</a:t>
            </a:r>
            <a:endParaRPr lang="en-US" altLang="zh-CN" dirty="0">
              <a:ea typeface="宋体" panose="02010600030101010101" pitchFamily="2" charset="-122"/>
            </a:endParaRPr>
          </a:p>
          <a:p>
            <a:pPr marL="288925" indent="-288925" eaLnBrk="1" hangingPunct="1">
              <a:spcBef>
                <a:spcPct val="60000"/>
              </a:spcBef>
              <a:buFontTx/>
              <a:buChar char="•"/>
            </a:pPr>
            <a:r>
              <a:rPr lang="zh-CN" altLang="en-US" dirty="0">
                <a:ea typeface="宋体" panose="02010600030101010101" pitchFamily="2" charset="-122"/>
              </a:rPr>
              <a:t>由于齿部啮合比较深，输送时的传输的扭矩就比较高</a:t>
            </a:r>
            <a:endParaRPr lang="en-US" altLang="zh-CN" dirty="0">
              <a:ea typeface="宋体" panose="02010600030101010101" pitchFamily="2" charset="-122"/>
            </a:endParaRPr>
          </a:p>
          <a:p>
            <a:pPr marL="288925" indent="-288925" eaLnBrk="1" hangingPunct="1">
              <a:spcBef>
                <a:spcPct val="60000"/>
              </a:spcBef>
              <a:buFontTx/>
              <a:buChar char="•"/>
            </a:pPr>
            <a:r>
              <a:rPr lang="zh-CN" altLang="en-US" dirty="0">
                <a:ea typeface="宋体" panose="02010600030101010101" pitchFamily="2" charset="-122"/>
              </a:rPr>
              <a:t>皮带表面平整</a:t>
            </a:r>
            <a:endParaRPr lang="en-US" altLang="zh-CN" dirty="0">
              <a:ea typeface="宋体" panose="02010600030101010101" pitchFamily="2"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2800" dirty="0">
                <a:ea typeface="宋体" panose="02010600030101010101" pitchFamily="2" charset="-122"/>
                <a:sym typeface="+mn-ea"/>
              </a:rPr>
              <a:t>GMT </a:t>
            </a:r>
            <a:r>
              <a:rPr lang="zh-CN" altLang="en-US" sz="2800" dirty="0">
                <a:ea typeface="宋体" panose="02010600030101010101" pitchFamily="2" charset="-122"/>
                <a:sym typeface="+mn-ea"/>
              </a:rPr>
              <a:t>齿型皮带</a:t>
            </a:r>
            <a:r>
              <a:rPr lang="en-US" altLang="zh-CN" sz="2800" dirty="0">
                <a:ea typeface="宋体" panose="02010600030101010101" pitchFamily="2" charset="-122"/>
                <a:sym typeface="+mn-ea"/>
              </a:rPr>
              <a:t> – GMT3</a:t>
            </a:r>
            <a:endParaRPr lang="en-US" altLang="zh-CN" sz="2800" dirty="0">
              <a:ea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543560" y="914400"/>
            <a:ext cx="8057515" cy="5073650"/>
          </a:xfrm>
          <a:prstGeom prst="rect">
            <a:avLst/>
          </a:prstGeom>
        </p:spPr>
        <p:txBody>
          <a:bodyPr wrap="square">
            <a:spAutoFit/>
          </a:bodyPr>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同步带传动</a:t>
            </a:r>
            <a:r>
              <a:rPr lang="zh-CN" altLang="en-US" dirty="0" smtClean="0">
                <a:solidFill>
                  <a:srgbClr val="FF0000"/>
                </a:solidFill>
                <a:latin typeface="宋体" panose="02010600030101010101" pitchFamily="2" charset="-122"/>
                <a:ea typeface="宋体" panose="02010600030101010101" pitchFamily="2" charset="-122"/>
                <a:cs typeface="宋体" panose="02010600030101010101" pitchFamily="2" charset="-122"/>
              </a:rPr>
              <a:t>特点</a:t>
            </a:r>
            <a:r>
              <a:rPr lang="zh-CN" altLang="en-US" dirty="0" smtClean="0">
                <a:latin typeface="宋体" panose="02010600030101010101" pitchFamily="2" charset="-122"/>
                <a:ea typeface="宋体" panose="02010600030101010101" pitchFamily="2" charset="-122"/>
                <a:cs typeface="宋体" panose="02010600030101010101" pitchFamily="2" charset="-122"/>
              </a:rPr>
              <a:t>和应用</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同步带传动一般是由主动轮、从动轮和紧套在两轮上的传动带组成。</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工作原理：利用中间挠性件</a:t>
            </a:r>
            <a:r>
              <a:rPr lang="en-US" altLang="zh-CN"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带</a:t>
            </a:r>
            <a:r>
              <a:rPr lang="en-US" altLang="zh-CN"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，靠摩擦力</a:t>
            </a:r>
            <a:r>
              <a:rPr lang="en-US" altLang="zh-CN"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或啮合</a:t>
            </a:r>
            <a:r>
              <a:rPr lang="en-US" altLang="zh-CN"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在主、从动轴间传递旋转运动和动力。</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组成：同步带（同步齿形带）是以钢丝为抗拉体，外包聚氨脂或橡胶。</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结构特点：横截面为矩形，带面具有等距横向齿的环形传动带，同步带轮轮面也制成相应的齿形。</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latin typeface="宋体" panose="02010600030101010101" pitchFamily="2" charset="-122"/>
                <a:ea typeface="宋体" panose="02010600030101010101" pitchFamily="2" charset="-122"/>
                <a:cs typeface="宋体" panose="02010600030101010101" pitchFamily="2" charset="-122"/>
              </a:rPr>
              <a:t>传动特点：靠同步带齿与同步带轮齿之间的啮合实现传动，两者无相对滑动，而使圆周速度同步，故称为同步带传动。</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zh-CN" altLang="en-US" dirty="0" smtClean="0">
                <a:solidFill>
                  <a:srgbClr val="FF0000"/>
                </a:solidFill>
                <a:latin typeface="宋体" panose="02010600030101010101" pitchFamily="2" charset="-122"/>
                <a:ea typeface="宋体" panose="02010600030101010101" pitchFamily="2" charset="-122"/>
                <a:cs typeface="宋体" panose="02010600030101010101" pitchFamily="2" charset="-122"/>
              </a:rPr>
              <a:t>优点</a:t>
            </a:r>
            <a:r>
              <a:rPr lang="zh-CN" altLang="en-US" dirty="0" smtClean="0">
                <a:latin typeface="宋体" panose="02010600030101010101" pitchFamily="2" charset="-122"/>
                <a:ea typeface="宋体" panose="02010600030101010101" pitchFamily="2" charset="-122"/>
                <a:cs typeface="宋体" panose="02010600030101010101" pitchFamily="2" charset="-122"/>
              </a:rPr>
              <a:t>：</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en-US" altLang="zh-CN" dirty="0" smtClean="0">
                <a:latin typeface="宋体" panose="02010600030101010101" pitchFamily="2" charset="-122"/>
                <a:ea typeface="宋体" panose="02010600030101010101" pitchFamily="2" charset="-122"/>
                <a:cs typeface="宋体" panose="02010600030101010101" pitchFamily="2" charset="-122"/>
              </a:rPr>
              <a:t>1</a:t>
            </a:r>
            <a:r>
              <a:rPr lang="zh-CN" altLang="en-US"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传动比恒定；</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en-US" altLang="zh-CN" dirty="0" smtClean="0">
                <a:latin typeface="宋体" panose="02010600030101010101" pitchFamily="2" charset="-122"/>
                <a:ea typeface="宋体" panose="02010600030101010101" pitchFamily="2" charset="-122"/>
                <a:cs typeface="宋体" panose="02010600030101010101" pitchFamily="2" charset="-122"/>
              </a:rPr>
              <a:t>2</a:t>
            </a:r>
            <a:r>
              <a:rPr lang="zh-CN" altLang="en-US" dirty="0" smtClean="0">
                <a:latin typeface="宋体" panose="02010600030101010101" pitchFamily="2" charset="-122"/>
                <a:ea typeface="宋体" panose="02010600030101010101" pitchFamily="2" charset="-122"/>
                <a:cs typeface="宋体" panose="02010600030101010101" pitchFamily="2" charset="-122"/>
              </a:rPr>
              <a:t>、</a:t>
            </a:r>
            <a:r>
              <a:rPr lang="zh-CN" altLang="en-US" dirty="0" smtClean="0">
                <a:latin typeface="宋体" panose="02010600030101010101" pitchFamily="2" charset="-122"/>
                <a:ea typeface="宋体" panose="02010600030101010101" pitchFamily="2" charset="-122"/>
                <a:cs typeface="宋体" panose="02010600030101010101" pitchFamily="2" charset="-122"/>
              </a:rPr>
              <a:t>结构紧凑；</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en-US" altLang="zh-CN" dirty="0" smtClean="0">
                <a:latin typeface="宋体" panose="02010600030101010101" pitchFamily="2" charset="-122"/>
                <a:ea typeface="宋体" panose="02010600030101010101" pitchFamily="2" charset="-122"/>
                <a:cs typeface="宋体" panose="02010600030101010101" pitchFamily="2" charset="-122"/>
              </a:rPr>
              <a:t>3.</a:t>
            </a:r>
            <a:r>
              <a:rPr lang="zh-CN" altLang="en-US" dirty="0" smtClean="0">
                <a:latin typeface="宋体" panose="02010600030101010101" pitchFamily="2" charset="-122"/>
                <a:ea typeface="宋体" panose="02010600030101010101" pitchFamily="2" charset="-122"/>
                <a:cs typeface="宋体" panose="02010600030101010101" pitchFamily="2" charset="-122"/>
              </a:rPr>
              <a:t>由于带薄而轻，抗拉强度高，故带速高达</a:t>
            </a:r>
            <a:r>
              <a:rPr lang="en-US" altLang="zh-CN" dirty="0" smtClean="0">
                <a:latin typeface="宋体" panose="02010600030101010101" pitchFamily="2" charset="-122"/>
                <a:ea typeface="宋体" panose="02010600030101010101" pitchFamily="2" charset="-122"/>
                <a:cs typeface="宋体" panose="02010600030101010101" pitchFamily="2" charset="-122"/>
              </a:rPr>
              <a:t>40  m/s</a:t>
            </a:r>
            <a:r>
              <a:rPr lang="zh-CN" altLang="en-US" dirty="0" smtClean="0">
                <a:latin typeface="宋体" panose="02010600030101010101" pitchFamily="2" charset="-122"/>
                <a:ea typeface="宋体" panose="02010600030101010101" pitchFamily="2" charset="-122"/>
                <a:cs typeface="宋体" panose="02010600030101010101" pitchFamily="2" charset="-122"/>
              </a:rPr>
              <a:t>，传动比可达</a:t>
            </a:r>
            <a:r>
              <a:rPr lang="en-US" altLang="zh-CN" dirty="0" smtClean="0">
                <a:latin typeface="宋体" panose="02010600030101010101" pitchFamily="2" charset="-122"/>
                <a:ea typeface="宋体" panose="02010600030101010101" pitchFamily="2" charset="-122"/>
                <a:cs typeface="宋体" panose="02010600030101010101" pitchFamily="2" charset="-122"/>
              </a:rPr>
              <a:t>10</a:t>
            </a:r>
            <a:r>
              <a:rPr lang="zh-CN" altLang="en-US" dirty="0" smtClean="0">
                <a:latin typeface="宋体" panose="02010600030101010101" pitchFamily="2" charset="-122"/>
                <a:ea typeface="宋体" panose="02010600030101010101" pitchFamily="2" charset="-122"/>
                <a:cs typeface="宋体" panose="02010600030101010101" pitchFamily="2" charset="-122"/>
              </a:rPr>
              <a:t>，传递功率可达</a:t>
            </a:r>
            <a:r>
              <a:rPr lang="en-US" altLang="zh-CN" dirty="0" smtClean="0">
                <a:latin typeface="宋体" panose="02010600030101010101" pitchFamily="2" charset="-122"/>
                <a:ea typeface="宋体" panose="02010600030101010101" pitchFamily="2" charset="-122"/>
                <a:cs typeface="宋体" panose="02010600030101010101" pitchFamily="2" charset="-122"/>
              </a:rPr>
              <a:t>200  KW</a:t>
            </a:r>
            <a:r>
              <a:rPr lang="zh-CN" altLang="en-US" dirty="0" smtClean="0">
                <a:latin typeface="宋体" panose="02010600030101010101" pitchFamily="2" charset="-122"/>
                <a:ea typeface="宋体" panose="02010600030101010101" pitchFamily="2" charset="-122"/>
                <a:cs typeface="宋体" panose="02010600030101010101" pitchFamily="2" charset="-122"/>
              </a:rPr>
              <a:t>；</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a:p>
            <a:pPr>
              <a:lnSpc>
                <a:spcPct val="120000"/>
              </a:lnSpc>
            </a:pPr>
            <a:r>
              <a:rPr lang="en-US" altLang="zh-CN" dirty="0" smtClean="0">
                <a:latin typeface="宋体" panose="02010600030101010101" pitchFamily="2" charset="-122"/>
                <a:ea typeface="宋体" panose="02010600030101010101" pitchFamily="2" charset="-122"/>
                <a:cs typeface="宋体" panose="02010600030101010101" pitchFamily="2" charset="-122"/>
              </a:rPr>
              <a:t>4.</a:t>
            </a:r>
            <a:r>
              <a:rPr lang="zh-CN" altLang="en-US" dirty="0" smtClean="0">
                <a:latin typeface="宋体" panose="02010600030101010101" pitchFamily="2" charset="-122"/>
                <a:ea typeface="宋体" panose="02010600030101010101" pitchFamily="2" charset="-122"/>
                <a:cs typeface="宋体" panose="02010600030101010101" pitchFamily="2" charset="-122"/>
              </a:rPr>
              <a:t>效率高，高达</a:t>
            </a:r>
            <a:r>
              <a:rPr lang="en-US" altLang="zh-CN" dirty="0" smtClean="0">
                <a:latin typeface="宋体" panose="02010600030101010101" pitchFamily="2" charset="-122"/>
                <a:ea typeface="宋体" panose="02010600030101010101" pitchFamily="2" charset="-122"/>
                <a:cs typeface="宋体" panose="02010600030101010101" pitchFamily="2" charset="-122"/>
              </a:rPr>
              <a:t>0.98</a:t>
            </a:r>
            <a:r>
              <a:rPr lang="zh-CN" altLang="en-US" dirty="0" smtClean="0">
                <a:latin typeface="宋体" panose="02010600030101010101" pitchFamily="2" charset="-122"/>
                <a:ea typeface="宋体" panose="02010600030101010101" pitchFamily="2" charset="-122"/>
                <a:cs typeface="宋体" panose="02010600030101010101" pitchFamily="2" charset="-122"/>
              </a:rPr>
              <a:t>。</a:t>
            </a:r>
            <a:endParaRPr lang="zh-CN" altLang="en-US" dirty="0" smtClean="0">
              <a:latin typeface="宋体" panose="02010600030101010101" pitchFamily="2" charset="-122"/>
              <a:ea typeface="宋体" panose="02010600030101010101" pitchFamily="2" charset="-122"/>
              <a:cs typeface="宋体" panose="02010600030101010101" pitchFamily="2" charset="-122"/>
            </a:endParaRPr>
          </a:p>
        </p:txBody>
      </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228600" y="834390"/>
            <a:ext cx="8391525" cy="51892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1800" dirty="0" smtClean="0">
                <a:latin typeface="宋体" panose="02010600030101010101" pitchFamily="2" charset="-122"/>
                <a:ea typeface="宋体" panose="02010600030101010101" pitchFamily="2" charset="-122"/>
                <a:cs typeface="宋体" panose="02010600030101010101" pitchFamily="2" charset="-122"/>
              </a:rPr>
              <a:t>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同步带传动是由一根内周表面设有等间距齿的封闭环形胶带和具有相应齿的带轮所组成，如上图所示，运转时，带的凸齿与带轮齿槽相啮合，来传递运动和动力。与其他传动粗比，同步带传动具有如下优点</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a:t>
            </a:r>
            <a:endParaRPr lang="en-US" altLang="zh-CN"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60000"/>
              </a:lnSpc>
            </a:pPr>
            <a:r>
              <a:rPr lang="en-US" altLang="zh-CN" sz="1800" dirty="0" smtClean="0">
                <a:latin typeface="宋体" panose="02010600030101010101" pitchFamily="2" charset="-122"/>
                <a:ea typeface="宋体" panose="02010600030101010101" pitchFamily="2" charset="-122"/>
                <a:cs typeface="宋体" panose="02010600030101010101" pitchFamily="2" charset="-122"/>
              </a:rPr>
              <a:t>    1</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工作时无滑动，有准确的传动比</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6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同步带传动是一种啮合传动，虽然同步带是弹性体，但由于其中承受负载的承载绳具有在拉力作用下不伸长的特性，故能保持带节距不变，使带与轮齿槽能正确啮合，实现无滑差的同步传动，获得精确的传动比。</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6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2</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传动效率高，节能效果好</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6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由于同步带 作无滑动的同步传动，故有较高的传动效率，一般可达</a:t>
            </a:r>
            <a:r>
              <a:rPr lang="en-US" altLang="zh-CN" sz="1800" dirty="0" smtClean="0">
                <a:latin typeface="宋体" panose="02010600030101010101" pitchFamily="2" charset="-122"/>
                <a:ea typeface="宋体" panose="02010600030101010101" pitchFamily="2" charset="-122"/>
                <a:cs typeface="宋体" panose="02010600030101010101" pitchFamily="2" charset="-122"/>
              </a:rPr>
              <a:t>0. 98</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。它与三角带传动相比，有明显的节能效果，可用如下实例作证明。    从以上数例看出，同步带传动在节能上有很大潜力，因此采用同步带传动可获得较高的经济效益。</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p:txBody>
      </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289560" y="1219200"/>
            <a:ext cx="8564880" cy="482536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3</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传动比范围大，结构紧凑</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同步带传动的传动比一般可达到</a:t>
            </a:r>
            <a:r>
              <a:rPr lang="en-US" altLang="zh-CN" sz="1800" dirty="0" smtClean="0">
                <a:latin typeface="宋体" panose="02010600030101010101" pitchFamily="2" charset="-122"/>
                <a:ea typeface="宋体" panose="02010600030101010101" pitchFamily="2" charset="-122"/>
                <a:cs typeface="宋体" panose="02010600030101010101" pitchFamily="2" charset="-122"/>
              </a:rPr>
              <a:t>10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左右，而且在大传动比情况下，其结构比三角带传动紧凑。因为同步带传动是啮合传动，其带轮直径比依靠摩擦力来传递动力的三角带带轮要小得多，此外由于同步带不需要大的张紧力，使带轮轴和轴承的尺寸都可减少。所以与三角带传动相比，在同样的传动比下，同步带传动具有较紧凑的结构。</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4</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维护保养方便，运转费用低</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由于同步带中承载绳采用伸长率很小的玻璃纤维、钢丝等材料制成，故在运转过程中带仲长很小，不需要像三角带、链等经常调整张紧力。此外，同步带在运转中也不需要任何润滑，所以维护保养很方便，运转费用比三角带、链、齿轮要低碍多。</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5</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恶劣环境条件下能正常工作</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smtClean="0">
                <a:latin typeface="宋体" panose="02010600030101010101" pitchFamily="2" charset="-122"/>
                <a:ea typeface="宋体" panose="02010600030101010101" pitchFamily="2" charset="-122"/>
                <a:cs typeface="宋体" panose="02010600030101010101" pitchFamily="2" charset="-122"/>
              </a:rPr>
              <a:t>    在具有灰尘杂质、水及腐蚀介质的恶劣工作条件下，链条易生锈、磨损，三角带会产生打滑，而同步带传动却能适应这些条件。由于它是啮合传动，在有雨水情况下不会打滑，而且水是橡胶良好的润滑剂，反而可减少带的磨损。在有灰尘杂质时，由于同步带带齿进入带轮轮槽时，带齿将挤压原留在轮槽内的空气，使受压的空气向轮槽两侧排出，这种空气挤压将同时起到清理啮合表面、带走灰尘杂质的作用，从而减少了同步带的磨损。此外同步带有较高的耐腐蚀性，耐热性，在高温、有腐蚀气体情况下仍能正常工作</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p:txBody>
      </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0" y="228382"/>
            <a:ext cx="9144000" cy="54452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buNone/>
            </a:pPr>
            <a:r>
              <a:rPr lang="zh-CN" altLang="en-US" sz="1800" dirty="0">
                <a:latin typeface="宋体" panose="02010600030101010101" pitchFamily="2" charset="-122"/>
                <a:ea typeface="宋体" panose="02010600030101010101" pitchFamily="2" charset="-122"/>
                <a:cs typeface="宋体" panose="02010600030101010101" pitchFamily="2" charset="-122"/>
              </a:rPr>
              <a:t>  </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a:latin typeface="宋体" panose="02010600030101010101" pitchFamily="2" charset="-122"/>
                <a:ea typeface="宋体" panose="02010600030101010101" pitchFamily="2" charset="-122"/>
                <a:cs typeface="宋体" panose="02010600030101010101" pitchFamily="2" charset="-122"/>
              </a:rPr>
              <a:t>同步带配同步轮它是替代传统的三角带</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配</a:t>
            </a:r>
            <a:r>
              <a:rPr lang="en-US" altLang="zh-CN" sz="1800" dirty="0" smtClean="0">
                <a:latin typeface="宋体" panose="02010600030101010101" pitchFamily="2" charset="-122"/>
                <a:ea typeface="宋体" panose="02010600030101010101" pitchFamily="2" charset="-122"/>
                <a:cs typeface="宋体" panose="02010600030101010101" pitchFamily="2" charset="-122"/>
              </a:rPr>
              <a:t>V</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带</a:t>
            </a:r>
            <a:r>
              <a:rPr lang="zh-CN" altLang="en-US" sz="1800" dirty="0">
                <a:latin typeface="宋体" panose="02010600030101010101" pitchFamily="2" charset="-122"/>
                <a:ea typeface="宋体" panose="02010600030101010101" pitchFamily="2" charset="-122"/>
                <a:cs typeface="宋体" panose="02010600030101010101" pitchFamily="2" charset="-122"/>
              </a:rPr>
              <a:t>轮和链条配链轮传动必然产品，</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同步带配</a:t>
            </a:r>
            <a:r>
              <a:rPr lang="zh-CN" altLang="en-US" sz="1800" dirty="0">
                <a:latin typeface="宋体" panose="02010600030101010101" pitchFamily="2" charset="-122"/>
                <a:ea typeface="宋体" panose="02010600030101010101" pitchFamily="2" charset="-122"/>
                <a:cs typeface="宋体" panose="02010600030101010101" pitchFamily="2" charset="-122"/>
              </a:rPr>
              <a:t>同步轮传动是齿与齿抱在一起作精密配合，无滑动差距，传动平稳，具有精确的传动比</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，还</a:t>
            </a:r>
            <a:r>
              <a:rPr lang="zh-CN" altLang="en-US" sz="1800" dirty="0">
                <a:latin typeface="宋体" panose="02010600030101010101" pitchFamily="2" charset="-122"/>
                <a:ea typeface="宋体" panose="02010600030101010101" pitchFamily="2" charset="-122"/>
                <a:cs typeface="宋体" panose="02010600030101010101" pitchFamily="2" charset="-122"/>
              </a:rPr>
              <a:t>能吸震，噪音</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小，</a:t>
            </a:r>
            <a:r>
              <a:rPr lang="zh-CN" altLang="en-US" sz="1800" dirty="0">
                <a:latin typeface="宋体" panose="02010600030101010101" pitchFamily="2" charset="-122"/>
                <a:ea typeface="宋体" panose="02010600030101010101" pitchFamily="2" charset="-122"/>
                <a:cs typeface="宋体" panose="02010600030101010101" pitchFamily="2" charset="-122"/>
              </a:rPr>
              <a:t>实现最精准的自动化控制，传动比范围大，可</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达到</a:t>
            </a:r>
            <a:r>
              <a:rPr lang="en-US" altLang="zh-CN" sz="1800" dirty="0" smtClean="0">
                <a:latin typeface="宋体" panose="02010600030101010101" pitchFamily="2" charset="-122"/>
                <a:ea typeface="宋体" panose="02010600030101010101" pitchFamily="2" charset="-122"/>
                <a:cs typeface="宋体" panose="02010600030101010101" pitchFamily="2" charset="-122"/>
              </a:rPr>
              <a:t>1</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10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还可</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实现二</a:t>
            </a:r>
            <a:r>
              <a:rPr lang="zh-CN" altLang="en-US" sz="1800" dirty="0">
                <a:latin typeface="宋体" panose="02010600030101010101" pitchFamily="2" charset="-122"/>
                <a:ea typeface="宋体" panose="02010600030101010101" pitchFamily="2" charset="-122"/>
                <a:cs typeface="宋体" panose="02010600030101010101" pitchFamily="2" charset="-122"/>
              </a:rPr>
              <a:t>级传动，应用灵活，允许线速可</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达</a:t>
            </a:r>
            <a:r>
              <a:rPr lang="en-US" altLang="zh-CN" sz="1800" dirty="0" smtClean="0">
                <a:latin typeface="宋体" panose="02010600030101010101" pitchFamily="2" charset="-122"/>
                <a:ea typeface="宋体" panose="02010600030101010101" pitchFamily="2" charset="-122"/>
                <a:cs typeface="宋体" panose="02010600030101010101" pitchFamily="2" charset="-122"/>
              </a:rPr>
              <a:t>40m/s</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5000-1000/min</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转</a:t>
            </a:r>
            <a:r>
              <a:rPr lang="zh-CN" altLang="en-US" sz="1800" dirty="0">
                <a:latin typeface="宋体" panose="02010600030101010101" pitchFamily="2" charset="-122"/>
                <a:ea typeface="宋体" panose="02010600030101010101" pitchFamily="2" charset="-122"/>
                <a:cs typeface="宋体" panose="02010600030101010101" pitchFamily="2" charset="-122"/>
              </a:rPr>
              <a:t>（个别齿型，如</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5GT</a:t>
            </a:r>
            <a:r>
              <a:rPr lang="en-US" altLang="zh-CN" sz="1800" dirty="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8YU</a:t>
            </a:r>
            <a:r>
              <a:rPr lang="zh-CN" altLang="en-US" sz="1800" dirty="0" smtClean="0">
                <a:latin typeface="宋体" panose="02010600030101010101" pitchFamily="2" charset="-122"/>
                <a:ea typeface="宋体" panose="02010600030101010101" pitchFamily="2" charset="-122"/>
                <a:cs typeface="宋体" panose="02010600030101010101" pitchFamily="2" charset="-122"/>
              </a:rPr>
              <a:t>），传动</a:t>
            </a:r>
            <a:r>
              <a:rPr lang="zh-CN" altLang="en-US" sz="1800" dirty="0">
                <a:latin typeface="宋体" panose="02010600030101010101" pitchFamily="2" charset="-122"/>
                <a:ea typeface="宋体" panose="02010600030101010101" pitchFamily="2" charset="-122"/>
                <a:cs typeface="宋体" panose="02010600030101010101" pitchFamily="2" charset="-122"/>
              </a:rPr>
              <a:t>动效率高，一般可</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达</a:t>
            </a:r>
            <a:r>
              <a:rPr lang="en-US" altLang="zh-CN" sz="1800" dirty="0" smtClean="0">
                <a:latin typeface="宋体" panose="02010600030101010101" pitchFamily="2" charset="-122"/>
                <a:ea typeface="宋体" panose="02010600030101010101" pitchFamily="2" charset="-122"/>
                <a:cs typeface="宋体" panose="02010600030101010101" pitchFamily="2" charset="-122"/>
              </a:rPr>
              <a:t>98</a:t>
            </a:r>
            <a:r>
              <a:rPr lang="en-US" altLang="zh-CN" sz="1800" dirty="0">
                <a:latin typeface="宋体" panose="02010600030101010101" pitchFamily="2" charset="-122"/>
                <a:ea typeface="宋体" panose="02010600030101010101" pitchFamily="2" charset="-122"/>
                <a:cs typeface="宋体" panose="02010600030101010101" pitchFamily="2" charset="-122"/>
              </a:rPr>
              <a:t>%-99</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传递功率从几瓦到数百千瓦，张紧力小，不需润滑</a:t>
            </a:r>
            <a:r>
              <a:rPr lang="zh-CN" altLang="en-US" sz="1800" dirty="0" smtClean="0">
                <a:latin typeface="宋体" panose="02010600030101010101" pitchFamily="2" charset="-122"/>
                <a:ea typeface="宋体" panose="02010600030101010101" pitchFamily="2" charset="-122"/>
                <a:cs typeface="宋体" panose="02010600030101010101" pitchFamily="2" charset="-122"/>
              </a:rPr>
              <a:t>，无</a:t>
            </a:r>
            <a:r>
              <a:rPr lang="zh-CN" altLang="en-US" sz="1800" dirty="0">
                <a:latin typeface="宋体" panose="02010600030101010101" pitchFamily="2" charset="-122"/>
                <a:ea typeface="宋体" panose="02010600030101010101" pitchFamily="2" charset="-122"/>
                <a:cs typeface="宋体" panose="02010600030101010101" pitchFamily="2" charset="-122"/>
              </a:rPr>
              <a:t>污染，更换方便，同时在目前</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市场</a:t>
            </a:r>
            <a:r>
              <a:rPr lang="en-US" altLang="zh-CN" sz="1800" dirty="0" smtClean="0">
                <a:latin typeface="宋体" panose="02010600030101010101" pitchFamily="2" charset="-122"/>
                <a:ea typeface="宋体" panose="02010600030101010101" pitchFamily="2" charset="-122"/>
                <a:cs typeface="宋体" panose="02010600030101010101" pitchFamily="2" charset="-122"/>
              </a:rPr>
              <a:t>PU</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聚氨酯）同步带基本国产化后，运用更广泛，</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特别是</a:t>
            </a:r>
            <a:r>
              <a:rPr lang="zh-CN" altLang="en-US" sz="1800" dirty="0">
                <a:latin typeface="宋体" panose="02010600030101010101" pitchFamily="2" charset="-122"/>
                <a:ea typeface="宋体" panose="02010600030101010101" pitchFamily="2" charset="-122"/>
                <a:cs typeface="宋体" panose="02010600030101010101" pitchFamily="2" charset="-122"/>
              </a:rPr>
              <a:t>在陶瓷和玻璃</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行业和物流行业；</a:t>
            </a:r>
            <a:r>
              <a:rPr lang="zh-CN" altLang="en-US" sz="1800" dirty="0">
                <a:latin typeface="宋体" panose="02010600030101010101" pitchFamily="2" charset="-122"/>
                <a:ea typeface="宋体" panose="02010600030101010101" pitchFamily="2" charset="-122"/>
                <a:cs typeface="宋体" panose="02010600030101010101" pitchFamily="2" charset="-122"/>
              </a:rPr>
              <a:t> </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a:latin typeface="宋体" panose="02010600030101010101" pitchFamily="2" charset="-122"/>
                <a:ea typeface="宋体" panose="02010600030101010101" pitchFamily="2" charset="-122"/>
                <a:cs typeface="宋体" panose="02010600030101010101" pitchFamily="2" charset="-122"/>
              </a:rPr>
              <a:t>方型齿同步带分为</a:t>
            </a:r>
            <a:r>
              <a:rPr lang="zh-CN" altLang="en-US" sz="1800" dirty="0" smtClean="0">
                <a:latin typeface="宋体" panose="02010600030101010101" pitchFamily="2" charset="-122"/>
                <a:ea typeface="宋体" panose="02010600030101010101" pitchFamily="2" charset="-122"/>
                <a:cs typeface="宋体" panose="02010600030101010101" pitchFamily="2" charset="-122"/>
              </a:rPr>
              <a:t>：最轻型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MXL</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、超轻型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XXL</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目前市场还没有广泛用</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）、特轻型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XL</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L</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、重型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H</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特</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重型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XH</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超重</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XXH</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共七种，这几种是目前市场用的最广泛的。  </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800" dirty="0">
                <a:latin typeface="宋体" panose="02010600030101010101" pitchFamily="2" charset="-122"/>
                <a:ea typeface="宋体" panose="02010600030101010101" pitchFamily="2" charset="-122"/>
                <a:cs typeface="宋体" panose="02010600030101010101" pitchFamily="2" charset="-122"/>
              </a:rPr>
              <a:t>特殊齿型的同步带又分为：最</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T2.5</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、轻型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T5</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、重型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T10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最</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重型</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T20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现市场</a:t>
            </a:r>
            <a:r>
              <a:rPr lang="zh-CN" altLang="en-US" sz="1800" dirty="0" smtClean="0">
                <a:latin typeface="宋体" panose="02010600030101010101" pitchFamily="2" charset="-122"/>
                <a:ea typeface="宋体" panose="02010600030101010101" pitchFamily="2" charset="-122"/>
                <a:cs typeface="宋体" panose="02010600030101010101" pitchFamily="2" charset="-122"/>
              </a:rPr>
              <a:t>上又有</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AT5</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AT10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AT20</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的</a:t>
            </a:r>
            <a:r>
              <a:rPr lang="zh-CN" altLang="en-US" sz="1800" dirty="0">
                <a:latin typeface="宋体" panose="02010600030101010101" pitchFamily="2" charset="-122"/>
                <a:ea typeface="宋体" panose="02010600030101010101" pitchFamily="2" charset="-122"/>
                <a:cs typeface="宋体" panose="02010600030101010101" pitchFamily="2" charset="-122"/>
              </a:rPr>
              <a:t>，很多工程师又会问这几款跟</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非</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的</a:t>
            </a:r>
            <a:r>
              <a:rPr lang="zh-CN" altLang="en-US" sz="1800" dirty="0">
                <a:latin typeface="宋体" panose="02010600030101010101" pitchFamily="2" charset="-122"/>
                <a:ea typeface="宋体" panose="02010600030101010101" pitchFamily="2" charset="-122"/>
                <a:cs typeface="宋体" panose="02010600030101010101" pitchFamily="2" charset="-122"/>
              </a:rPr>
              <a:t>区别呀</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型</a:t>
            </a:r>
            <a:r>
              <a:rPr lang="zh-CN" altLang="en-US" sz="1800" dirty="0">
                <a:latin typeface="宋体" panose="02010600030101010101" pitchFamily="2" charset="-122"/>
                <a:ea typeface="宋体" panose="02010600030101010101" pitchFamily="2" charset="-122"/>
                <a:cs typeface="宋体" panose="02010600030101010101" pitchFamily="2" charset="-122"/>
              </a:rPr>
              <a:t>的齿型</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跟</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型</a:t>
            </a:r>
            <a:r>
              <a:rPr lang="zh-CN" altLang="en-US" sz="1800" dirty="0">
                <a:latin typeface="宋体" panose="02010600030101010101" pitchFamily="2" charset="-122"/>
                <a:ea typeface="宋体" panose="02010600030101010101" pitchFamily="2" charset="-122"/>
                <a:cs typeface="宋体" panose="02010600030101010101" pitchFamily="2" charset="-122"/>
              </a:rPr>
              <a:t>的差别底部为圆弧齿，</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而</a:t>
            </a:r>
            <a:r>
              <a:rPr lang="en-US" altLang="zh-CN" sz="1800" dirty="0" smtClean="0">
                <a:latin typeface="宋体" panose="02010600030101010101" pitchFamily="2" charset="-122"/>
                <a:ea typeface="宋体" panose="02010600030101010101" pitchFamily="2" charset="-122"/>
                <a:cs typeface="宋体" panose="02010600030101010101" pitchFamily="2" charset="-122"/>
              </a:rPr>
              <a:t>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型</a:t>
            </a:r>
            <a:r>
              <a:rPr lang="zh-CN" altLang="en-US" sz="1800" dirty="0">
                <a:latin typeface="宋体" panose="02010600030101010101" pitchFamily="2" charset="-122"/>
                <a:ea typeface="宋体" panose="02010600030101010101" pitchFamily="2" charset="-122"/>
                <a:cs typeface="宋体" panose="02010600030101010101" pitchFamily="2" charset="-122"/>
              </a:rPr>
              <a:t>为全梯型齿，</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相对</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的</a:t>
            </a:r>
            <a:r>
              <a:rPr lang="zh-CN" altLang="en-US" sz="1800" dirty="0">
                <a:latin typeface="宋体" panose="02010600030101010101" pitchFamily="2" charset="-122"/>
                <a:ea typeface="宋体" panose="02010600030101010101" pitchFamily="2" charset="-122"/>
                <a:cs typeface="宋体" panose="02010600030101010101" pitchFamily="2" charset="-122"/>
              </a:rPr>
              <a:t>传动会更精密一点，传动间隙小</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，当然</a:t>
            </a:r>
            <a:r>
              <a:rPr lang="zh-CN" altLang="en-US" sz="1800" dirty="0">
                <a:latin typeface="宋体" panose="02010600030101010101" pitchFamily="2" charset="-122"/>
                <a:ea typeface="宋体" panose="02010600030101010101" pitchFamily="2" charset="-122"/>
                <a:cs typeface="宋体" panose="02010600030101010101" pitchFamily="2" charset="-122"/>
              </a:rPr>
              <a:t>噪音也会小些</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a:latin typeface="宋体" panose="02010600030101010101" pitchFamily="2" charset="-122"/>
                <a:ea typeface="宋体" panose="02010600030101010101" pitchFamily="2" charset="-122"/>
                <a:cs typeface="宋体" panose="02010600030101010101" pitchFamily="2" charset="-122"/>
              </a:rPr>
              <a:t>   </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p:txBody>
      </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0" y="908720"/>
            <a:ext cx="9144000"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800" dirty="0" smtClean="0">
                <a:latin typeface="宋体" panose="02010600030101010101" pitchFamily="2" charset="-122"/>
                <a:ea typeface="宋体" panose="02010600030101010101" pitchFamily="2" charset="-122"/>
                <a:cs typeface="宋体" panose="02010600030101010101" pitchFamily="2" charset="-122"/>
              </a:rPr>
              <a:t> 全圆弧齿同步带：</a:t>
            </a:r>
            <a:r>
              <a:rPr lang="en-US" altLang="zh-CN" sz="1800" dirty="0" smtClean="0">
                <a:latin typeface="宋体" panose="02010600030101010101" pitchFamily="2" charset="-122"/>
                <a:ea typeface="宋体" panose="02010600030101010101" pitchFamily="2" charset="-122"/>
                <a:cs typeface="宋体" panose="02010600030101010101" pitchFamily="2" charset="-122"/>
              </a:rPr>
              <a:t>HTD3M HTD5M HTD8M HTD14M HTD20M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，圆弧齿同步带传动动精度高，噪音小。</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buNone/>
            </a:pP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半圆弧齿同步带：半圆弧齿同步带又称高扭矩同步带，半圆弧齿同步带是日本三星公司的产品，型号有，</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S2M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S3M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S4.5M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S5M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S8M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S14M</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，这种齿型的同步带是高扭矩同步带还高精度同步带，当然生产精度也高，价格相对也比较贵。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buNone/>
            </a:pP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精确圆弧齿同步带：</a:t>
            </a:r>
            <a:r>
              <a:rPr lang="en-US" altLang="zh-CN" sz="1800" dirty="0" smtClean="0">
                <a:latin typeface="宋体" panose="02010600030101010101" pitchFamily="2" charset="-122"/>
                <a:ea typeface="宋体" panose="02010600030101010101" pitchFamily="2" charset="-122"/>
                <a:cs typeface="宋体" panose="02010600030101010101" pitchFamily="2" charset="-122"/>
              </a:rPr>
              <a:t>1.5GT 2GT 3GT 5GT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这几种同步带目前国内生产厂家还是很少，以进口为主，市场也不，一般用于高精传动，进口设备常见，这几种型号为世界第一条橡胶三角皮带生产厂家盖茨（</a:t>
            </a:r>
            <a:r>
              <a:rPr lang="en-US" altLang="zh-CN" sz="1800" dirty="0" smtClean="0">
                <a:latin typeface="宋体" panose="02010600030101010101" pitchFamily="2" charset="-122"/>
                <a:ea typeface="宋体" panose="02010600030101010101" pitchFamily="2" charset="-122"/>
                <a:cs typeface="宋体" panose="02010600030101010101" pitchFamily="2" charset="-122"/>
              </a:rPr>
              <a:t>GATES</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）厂家生产，此型号皮带一般在自动化控制设备上用。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buNone/>
            </a:pP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8YU</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同步带：也是所半圆弧齿同步带，适合高速传动，高扭矩，传动速度可达</a:t>
            </a:r>
            <a:r>
              <a:rPr lang="en-US" altLang="zh-CN" sz="1800" dirty="0" smtClean="0">
                <a:latin typeface="宋体" panose="02010600030101010101" pitchFamily="2" charset="-122"/>
                <a:ea typeface="宋体" panose="02010600030101010101" pitchFamily="2" charset="-122"/>
                <a:cs typeface="宋体" panose="02010600030101010101" pitchFamily="2" charset="-122"/>
              </a:rPr>
              <a:t>1000rpm/min</a:t>
            </a:r>
            <a:r>
              <a:rPr lang="zh-CN" altLang="en-US" sz="1800" dirty="0" smtClean="0">
                <a:latin typeface="宋体" panose="02010600030101010101" pitchFamily="2" charset="-122"/>
                <a:ea typeface="宋体" panose="02010600030101010101" pitchFamily="2" charset="-122"/>
                <a:cs typeface="宋体" panose="02010600030101010101" pitchFamily="2" charset="-122"/>
              </a:rPr>
              <a:t>，一般用于医疗设备</a:t>
            </a:r>
            <a:r>
              <a:rPr lang="en-US" altLang="zh-CN" sz="1800" dirty="0" smtClean="0">
                <a:latin typeface="宋体" panose="02010600030101010101" pitchFamily="2" charset="-122"/>
                <a:ea typeface="宋体" panose="02010600030101010101" pitchFamily="2" charset="-122"/>
                <a:cs typeface="宋体" panose="02010600030101010101" pitchFamily="2" charset="-122"/>
              </a:rPr>
              <a:t>,</a:t>
            </a:r>
            <a:r>
              <a:rPr lang="zh-CN" altLang="en-US" sz="1800" dirty="0" smtClean="0">
                <a:latin typeface="宋体" panose="02010600030101010101" pitchFamily="2" charset="-122"/>
                <a:ea typeface="宋体" panose="02010600030101010101" pitchFamily="2" charset="-122"/>
                <a:cs typeface="宋体" panose="02010600030101010101" pitchFamily="2" charset="-122"/>
              </a:rPr>
              <a:t>数控机床等。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pPr>
              <a:buNone/>
            </a:pP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修正圆弧齿同步带：</a:t>
            </a:r>
            <a:r>
              <a:rPr lang="en-US" altLang="zh-CN" sz="1800" dirty="0" smtClean="0">
                <a:latin typeface="宋体" panose="02010600030101010101" pitchFamily="2" charset="-122"/>
                <a:ea typeface="宋体" panose="02010600030101010101" pitchFamily="2" charset="-122"/>
                <a:cs typeface="宋体" panose="02010600030101010101" pitchFamily="2" charset="-122"/>
              </a:rPr>
              <a:t>RPP5M RPP8M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齿型为兔牙型，转弯效果好，适合高速传动。一般用于机械手设备。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0" y="1052736"/>
            <a:ext cx="91440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同步带型号与材质在目前市场上的运用：</a:t>
            </a:r>
            <a:r>
              <a:rPr lang="en-US" altLang="zh-CN" sz="1800" dirty="0" smtClean="0">
                <a:latin typeface="宋体" panose="02010600030101010101" pitchFamily="2" charset="-122"/>
                <a:ea typeface="宋体" panose="02010600030101010101" pitchFamily="2" charset="-122"/>
                <a:cs typeface="宋体" panose="02010600030101010101" pitchFamily="2" charset="-122"/>
              </a:rPr>
              <a:t>MXL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XL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L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H</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XH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a:t>
            </a:r>
            <a:r>
              <a:rPr lang="en-US" altLang="zh-CN" sz="1800" dirty="0" smtClean="0">
                <a:latin typeface="宋体" panose="02010600030101010101" pitchFamily="2" charset="-122"/>
                <a:ea typeface="宋体" panose="02010600030101010101" pitchFamily="2" charset="-122"/>
                <a:cs typeface="宋体" panose="02010600030101010101" pitchFamily="2" charset="-122"/>
              </a:rPr>
              <a:t>XXH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的同步带目前在运用最广泛，可用聚氨酯和橡胶材质生产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HTD3M HTD5M HTD8M HTD14 HTD20M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运用广泛可用聚氨酯和橡胶材质生产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S2M S3M S4.5M S4.5 S8M S14M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运用广泛 橡胶材质生产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1.5GT 2GT 3GT 5GT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运用不广泛橡胶材质生产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8YU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运用不广泛橡胶材质生产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RPP5M RPP8M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运用不广泛环带为橡胶材质生产开口带为降氨酯材质生产</a:t>
            </a:r>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endParaRPr lang="zh-CN" altLang="en-US" sz="1800" dirty="0" smtClean="0">
              <a:latin typeface="宋体" panose="02010600030101010101" pitchFamily="2" charset="-122"/>
              <a:ea typeface="宋体" panose="02010600030101010101" pitchFamily="2" charset="-122"/>
              <a:cs typeface="宋体" panose="02010600030101010101" pitchFamily="2" charset="-122"/>
            </a:endParaRPr>
          </a:p>
          <a:p>
            <a:endParaRPr lang="zh-CN" altLang="en-US" sz="1800" dirty="0">
              <a:latin typeface="宋体" panose="02010600030101010101" pitchFamily="2" charset="-122"/>
              <a:ea typeface="宋体" panose="02010600030101010101" pitchFamily="2" charset="-122"/>
              <a:cs typeface="宋体" panose="02010600030101010101" pitchFamily="2"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nvSpPr>
        <p:spPr>
          <a:xfrm>
            <a:off x="0" y="685716"/>
            <a:ext cx="9144000" cy="652534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800" dirty="0" smtClean="0">
                <a:latin typeface="宋体" panose="02010600030101010101" pitchFamily="2" charset="-122"/>
                <a:ea typeface="宋体" panose="02010600030101010101" pitchFamily="2" charset="-122"/>
                <a:cs typeface="宋体" panose="02010600030101010101" pitchFamily="2" charset="-122"/>
              </a:rPr>
              <a:t> 安装前注意事项</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同步带产品必须表面整洁、皮带没有扭曲变形、带齿饱满。  同步带产品严禁曲折，以免损伤骨架材料，影响皮带强度。  同步带产品严禁划伤皮带，以免皮带早期损坏。 同步带产品避免与化学品（尤其是强氧化性酸，如浓硫酸等）接触。 同步带产品尽量避免与油类、水长期接触。  更换同步带时，必须使皮带的张力降到最低，才能取出，严禁同步带在有高张力的情况下，利用非专业的工具硬性撬下来。 </a:t>
            </a:r>
            <a:endParaRPr lang="en-US" altLang="zh-CN"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同步带的安装方法</a:t>
            </a:r>
            <a:r>
              <a:rPr lang="en-US" altLang="zh-CN" sz="1800" dirty="0" smtClean="0">
                <a:latin typeface="宋体" panose="02010600030101010101" pitchFamily="2" charset="-122"/>
                <a:ea typeface="宋体" panose="02010600030101010101" pitchFamily="2" charset="-122"/>
                <a:cs typeface="宋体" panose="02010600030101010101" pitchFamily="2" charset="-122"/>
              </a:rPr>
              <a:t>: </a:t>
            </a:r>
            <a:endParaRPr lang="en-US" altLang="zh-CN" sz="1800" dirty="0" smtClean="0">
              <a:latin typeface="宋体" panose="02010600030101010101" pitchFamily="2" charset="-122"/>
              <a:ea typeface="宋体" panose="02010600030101010101" pitchFamily="2" charset="-122"/>
              <a:cs typeface="宋体" panose="02010600030101010101" pitchFamily="2" charset="-122"/>
            </a:endParaRPr>
          </a:p>
          <a:p>
            <a:r>
              <a:rPr lang="en-US" altLang="zh-CN" sz="1800" dirty="0" smtClean="0">
                <a:latin typeface="宋体" panose="02010600030101010101" pitchFamily="2" charset="-122"/>
                <a:ea typeface="宋体" panose="02010600030101010101" pitchFamily="2" charset="-122"/>
                <a:cs typeface="宋体" panose="02010600030101010101" pitchFamily="2" charset="-122"/>
              </a:rPr>
              <a:t>1. 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安装同步带时，如果两带轮的中心距可以移动，必须先将带轮的中心距缩短，装好同步带后，再使中心距复位。若有张紧轮时，先把张紧轮放松，然后装上同步带，再装上张紧轮。</a:t>
            </a:r>
            <a:endParaRPr lang="en-US" altLang="zh-CN"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2. </a:t>
            </a:r>
            <a:r>
              <a:rPr lang="zh-CN" altLang="en-US" sz="1800" dirty="0" smtClean="0">
                <a:latin typeface="宋体" panose="02010600030101010101" pitchFamily="2" charset="-122"/>
                <a:ea typeface="宋体" panose="02010600030101010101" pitchFamily="2" charset="-122"/>
                <a:cs typeface="宋体" panose="02010600030101010101" pitchFamily="2" charset="-122"/>
              </a:rPr>
              <a:t>往带轮上装同步带时，切记不要用力过猛，或用螺丝刀硬撬同步带，以防止同步带中的抗拉层产生外观觉察不到的折断现象。设计带轮时，最好选用两轴能互相移近的结构，若结构上不允许时，则最好把同步带与带轮一起装到相应的轴上。 </a:t>
            </a:r>
            <a:endParaRPr lang="en-US" altLang="zh-CN" sz="1800" dirty="0" smtClean="0">
              <a:latin typeface="宋体" panose="02010600030101010101" pitchFamily="2" charset="-122"/>
              <a:ea typeface="宋体" panose="02010600030101010101" pitchFamily="2" charset="-122"/>
              <a:cs typeface="宋体" panose="02010600030101010101" pitchFamily="2" charset="-122"/>
            </a:endParaRPr>
          </a:p>
          <a:p>
            <a:r>
              <a:rPr lang="zh-CN" altLang="en-US" sz="1800" dirty="0" smtClean="0">
                <a:latin typeface="宋体" panose="02010600030101010101" pitchFamily="2" charset="-122"/>
                <a:ea typeface="宋体" panose="02010600030101010101" pitchFamily="2" charset="-122"/>
                <a:cs typeface="宋体" panose="02010600030101010101" pitchFamily="2" charset="-122"/>
              </a:rPr>
              <a:t> </a:t>
            </a:r>
            <a:r>
              <a:rPr lang="en-US" altLang="zh-CN" sz="1800" dirty="0" smtClean="0">
                <a:latin typeface="宋体" panose="02010600030101010101" pitchFamily="2" charset="-122"/>
                <a:ea typeface="宋体" panose="02010600030101010101" pitchFamily="2" charset="-122"/>
                <a:cs typeface="宋体" panose="02010600030101010101" pitchFamily="2" charset="-122"/>
              </a:rPr>
              <a:t>3. ③</a:t>
            </a:r>
            <a:r>
              <a:rPr lang="zh-CN" altLang="en-US" sz="1800" dirty="0" smtClean="0">
                <a:latin typeface="宋体" panose="02010600030101010101" pitchFamily="2" charset="-122"/>
                <a:ea typeface="宋体" panose="02010600030101010101" pitchFamily="2" charset="-122"/>
                <a:cs typeface="宋体" panose="02010600030101010101" pitchFamily="2" charset="-122"/>
              </a:rPr>
              <a:t>控制适当的初张紧力。虽然同步带齿底与带轮齿顶之间也存在少量摩擦传动，但其主要是靠啮合传递动力。因此，它不像摩擦传动带那样需要很高的初张紧力，而且过高的张紧力对于同步带具有一定的危害性：容易造成芯线的曲饶疲劳；增大了带轮齿顶对带齿底的压力，缩短带的寿命；使压轴力增大，轴承容易损坏； 初张紧力过低的危害：会使带在运转中容易发生跳齿现象。在跳齿瞬间，可能因张紧力过大而使皮带断裂；系统传递精度变差；振动及噪音变大。</a:t>
            </a:r>
            <a:endParaRPr lang="zh-CN" altLang="en-US" sz="1800" dirty="0">
              <a:latin typeface="宋体" panose="02010600030101010101" pitchFamily="2" charset="-122"/>
              <a:ea typeface="宋体" panose="02010600030101010101" pitchFamily="2" charset="-122"/>
              <a:cs typeface="宋体" panose="02010600030101010101" pitchFamily="2"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sym typeface="+mn-ea"/>
              </a:rPr>
              <a:t>同步带、同步带轮基础知识</a:t>
            </a:r>
            <a:endParaRPr lang="zh-CN" altLang="en-US" sz="2400" dirty="0" smtClean="0">
              <a:sym typeface="+mn-ea"/>
            </a:endParaRPr>
          </a:p>
        </p:txBody>
      </p:sp>
      <p:sp>
        <p:nvSpPr>
          <p:cNvPr id="5" name="副标题 3"/>
          <p:cNvSpPr>
            <a:spLocks noGrp="1"/>
          </p:cNvSpPr>
          <p:nvPr/>
        </p:nvSpPr>
        <p:spPr>
          <a:xfrm>
            <a:off x="1371600" y="1685290"/>
            <a:ext cx="6400800" cy="3487420"/>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1</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同步带</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基础知识 </a:t>
            </a:r>
            <a:r>
              <a:rPr lang="en-US" altLang="zh-CN" dirty="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2-4</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、每种齿形的应用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5-10</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、每种齿形的优势劣势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11-19</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4</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、皮带的弯曲指数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20-21</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5</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、同步带轮基础知识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22-33</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6</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、齿形匹配知识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34-36</a:t>
            </a:r>
            <a:endParaRPr lang="en-US" altLang="zh-CN" dirty="0" smtClean="0">
              <a:latin typeface="宋体" panose="02010600030101010101" pitchFamily="2" charset="-122"/>
              <a:ea typeface="宋体" panose="02010600030101010101" pitchFamily="2" charset="-122"/>
              <a:cs typeface="宋体" panose="02010600030101010101" pitchFamily="2" charset="-122"/>
            </a:endParaRPr>
          </a:p>
          <a:p>
            <a:pPr>
              <a:lnSpc>
                <a:spcPct val="180000"/>
              </a:lnSpc>
            </a:pP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7</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、同步带损坏原因分析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     </a:t>
            </a:r>
            <a:r>
              <a:rPr lang="zh-CN" altLang="en-US" dirty="0" smtClean="0">
                <a:latin typeface="宋体" panose="02010600030101010101" pitchFamily="2" charset="-122"/>
                <a:ea typeface="宋体" panose="02010600030101010101" pitchFamily="2" charset="-122"/>
                <a:cs typeface="宋体" panose="02010600030101010101" pitchFamily="2" charset="-122"/>
                <a:sym typeface="+mn-ea"/>
              </a:rPr>
              <a:t> </a:t>
            </a:r>
            <a:r>
              <a:rPr lang="en-US" altLang="zh-CN" dirty="0" smtClean="0">
                <a:latin typeface="宋体" panose="02010600030101010101" pitchFamily="2" charset="-122"/>
                <a:ea typeface="宋体" panose="02010600030101010101" pitchFamily="2" charset="-122"/>
                <a:cs typeface="宋体" panose="02010600030101010101" pitchFamily="2" charset="-122"/>
                <a:sym typeface="+mn-ea"/>
              </a:rPr>
              <a:t>37-57</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6" name="object 6"/>
          <p:cNvSpPr txBox="1">
            <a:spLocks noGrp="1"/>
          </p:cNvSpPr>
          <p:nvPr>
            <p:ph type="ftr" sz="quarter" idx="5"/>
          </p:nvPr>
        </p:nvSpPr>
        <p:spPr>
          <a:xfrm>
            <a:off x="2590800" y="6539865"/>
            <a:ext cx="3047365" cy="154305"/>
          </a:xfrm>
          <a:prstGeom prst="rect">
            <a:avLst/>
          </a:prstGeom>
        </p:spPr>
        <p:txBody>
          <a:bodyPr vert="horz" wrap="square" lIns="0" tIns="635" rIns="0" bIns="0" rtlCol="0">
            <a:spAutoFit/>
          </a:bodyPr>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ph type="sldNum" sz="quarter" idx="7"/>
          </p:nvPr>
        </p:nvSpPr>
        <p:spPr>
          <a:xfrm>
            <a:off x="8140700" y="6539865"/>
            <a:ext cx="770890" cy="154305"/>
          </a:xfrm>
          <a:prstGeom prst="rect">
            <a:avLst/>
          </a:prstGeom>
        </p:spPr>
        <p:txBody>
          <a:bodyPr vert="horz" wrap="square" lIns="0" tIns="635" rIns="0" bIns="0" rtlCol="0">
            <a:spAutoFit/>
          </a:bodyPr>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nvSpPr>
        <p:spPr>
          <a:xfrm>
            <a:off x="685800" y="914400"/>
            <a:ext cx="7913370" cy="51847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40000"/>
              </a:lnSpc>
            </a:pPr>
            <a:r>
              <a:rPr lang="zh-CN" altLang="en-US" sz="1800" b="1" dirty="0" smtClean="0">
                <a:solidFill>
                  <a:schemeClr val="tx1"/>
                </a:solidFill>
                <a:latin typeface="微软雅黑" panose="020B0503020204020204" charset="-122"/>
                <a:ea typeface="微软雅黑" panose="020B0503020204020204" charset="-122"/>
              </a:rPr>
              <a:t>材质：氯丁橡胶</a:t>
            </a:r>
            <a:r>
              <a:rPr lang="zh-CN" altLang="en-US" sz="1800" b="1" dirty="0">
                <a:solidFill>
                  <a:schemeClr val="tx1"/>
                </a:solidFill>
                <a:latin typeface="微软雅黑" panose="020B0503020204020204" charset="-122"/>
                <a:ea typeface="微软雅黑" panose="020B0503020204020204" charset="-122"/>
              </a:rPr>
              <a:t>材质，玻璃纤维线绳芯线，尼龙帆布齿面。</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zh-CN" altLang="en-US" sz="1800" b="1" dirty="0">
                <a:solidFill>
                  <a:schemeClr val="tx1"/>
                </a:solidFill>
                <a:latin typeface="微软雅黑" panose="020B0503020204020204" charset="-122"/>
                <a:ea typeface="微软雅黑" panose="020B0503020204020204" charset="-122"/>
              </a:rPr>
              <a:t>特点</a:t>
            </a:r>
            <a:r>
              <a:rPr lang="zh-CN" altLang="en-US" sz="1800" b="1" dirty="0" smtClean="0">
                <a:solidFill>
                  <a:schemeClr val="tx1"/>
                </a:solidFill>
                <a:latin typeface="微软雅黑" panose="020B0503020204020204" charset="-122"/>
                <a:ea typeface="微软雅黑" panose="020B0503020204020204" charset="-122"/>
              </a:rPr>
              <a:t>：皮带</a:t>
            </a:r>
            <a:r>
              <a:rPr lang="zh-CN" altLang="en-US" sz="1800" b="1" dirty="0">
                <a:solidFill>
                  <a:schemeClr val="tx1"/>
                </a:solidFill>
                <a:latin typeface="微软雅黑" panose="020B0503020204020204" charset="-122"/>
                <a:ea typeface="微软雅黑" panose="020B0503020204020204" charset="-122"/>
              </a:rPr>
              <a:t>相比普通齿形同步带具有更大的皮带结构，性能得到提升：</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en-US" altLang="zh-CN" sz="1800" b="1" dirty="0">
                <a:solidFill>
                  <a:schemeClr val="tx1"/>
                </a:solidFill>
                <a:latin typeface="微软雅黑" panose="020B0503020204020204" charset="-122"/>
                <a:ea typeface="微软雅黑" panose="020B0503020204020204" charset="-122"/>
              </a:rPr>
              <a:t>1</a:t>
            </a:r>
            <a:r>
              <a:rPr lang="en-US" altLang="zh-CN" sz="1800" b="1" dirty="0" smtClean="0">
                <a:solidFill>
                  <a:schemeClr val="tx1"/>
                </a:solidFill>
                <a:latin typeface="微软雅黑" panose="020B0503020204020204" charset="-122"/>
                <a:ea typeface="微软雅黑" panose="020B0503020204020204" charset="-122"/>
              </a:rPr>
              <a:t>.</a:t>
            </a:r>
            <a:r>
              <a:rPr lang="zh-CN" altLang="en-US" sz="1800" b="1" dirty="0" smtClean="0">
                <a:solidFill>
                  <a:schemeClr val="tx1"/>
                </a:solidFill>
                <a:latin typeface="微软雅黑" panose="020B0503020204020204" charset="-122"/>
                <a:ea typeface="微软雅黑" panose="020B0503020204020204" charset="-122"/>
              </a:rPr>
              <a:t>圆弧</a:t>
            </a:r>
            <a:r>
              <a:rPr lang="zh-CN" altLang="en-US" sz="1800" b="1" dirty="0">
                <a:solidFill>
                  <a:schemeClr val="tx1"/>
                </a:solidFill>
                <a:latin typeface="微软雅黑" panose="020B0503020204020204" charset="-122"/>
                <a:ea typeface="微软雅黑" panose="020B0503020204020204" charset="-122"/>
              </a:rPr>
              <a:t>齿型传动功率比梯形方齿</a:t>
            </a:r>
            <a:r>
              <a:rPr lang="zh-CN" altLang="en-US" sz="1800" b="1" dirty="0" smtClean="0">
                <a:solidFill>
                  <a:schemeClr val="tx1"/>
                </a:solidFill>
                <a:latin typeface="微软雅黑" panose="020B0503020204020204" charset="-122"/>
                <a:ea typeface="微软雅黑" panose="020B0503020204020204" charset="-122"/>
              </a:rPr>
              <a:t>提高</a:t>
            </a:r>
            <a:r>
              <a:rPr lang="en-US" altLang="zh-CN" sz="1800" b="1" dirty="0" smtClean="0">
                <a:solidFill>
                  <a:schemeClr val="tx1"/>
                </a:solidFill>
                <a:latin typeface="微软雅黑" panose="020B0503020204020204" charset="-122"/>
                <a:ea typeface="微软雅黑" panose="020B0503020204020204" charset="-122"/>
              </a:rPr>
              <a:t>30%</a:t>
            </a:r>
            <a:r>
              <a:rPr lang="zh-CN" altLang="en-US" sz="1800" b="1" dirty="0" smtClean="0">
                <a:solidFill>
                  <a:schemeClr val="tx1"/>
                </a:solidFill>
                <a:latin typeface="微软雅黑" panose="020B0503020204020204" charset="-122"/>
                <a:ea typeface="微软雅黑" panose="020B0503020204020204" charset="-122"/>
              </a:rPr>
              <a:t>；</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en-US" altLang="zh-CN" sz="1800" b="1" dirty="0">
                <a:solidFill>
                  <a:schemeClr val="tx1"/>
                </a:solidFill>
                <a:latin typeface="微软雅黑" panose="020B0503020204020204" charset="-122"/>
                <a:ea typeface="微软雅黑" panose="020B0503020204020204" charset="-122"/>
              </a:rPr>
              <a:t>2</a:t>
            </a:r>
            <a:r>
              <a:rPr lang="en-US" altLang="zh-CN" sz="1800" b="1" dirty="0" smtClean="0">
                <a:solidFill>
                  <a:schemeClr val="tx1"/>
                </a:solidFill>
                <a:latin typeface="微软雅黑" panose="020B0503020204020204" charset="-122"/>
                <a:ea typeface="微软雅黑" panose="020B0503020204020204" charset="-122"/>
              </a:rPr>
              <a:t>.</a:t>
            </a:r>
            <a:r>
              <a:rPr lang="zh-CN" altLang="en-US" sz="1800" b="1" dirty="0" smtClean="0">
                <a:solidFill>
                  <a:schemeClr val="tx1"/>
                </a:solidFill>
                <a:latin typeface="微软雅黑" panose="020B0503020204020204" charset="-122"/>
                <a:ea typeface="微软雅黑" panose="020B0503020204020204" charset="-122"/>
              </a:rPr>
              <a:t>玻璃纤维</a:t>
            </a:r>
            <a:r>
              <a:rPr lang="zh-CN" altLang="en-US" sz="1800" b="1" dirty="0">
                <a:solidFill>
                  <a:schemeClr val="tx1"/>
                </a:solidFill>
                <a:latin typeface="微软雅黑" panose="020B0503020204020204" charset="-122"/>
                <a:ea typeface="微软雅黑" panose="020B0503020204020204" charset="-122"/>
              </a:rPr>
              <a:t>线绳提供皮带高强度，优秀柔韧性和高抗拉伸性；</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en-US" altLang="zh-CN" sz="1800" b="1" dirty="0">
                <a:solidFill>
                  <a:schemeClr val="tx1"/>
                </a:solidFill>
                <a:latin typeface="微软雅黑" panose="020B0503020204020204" charset="-122"/>
                <a:ea typeface="微软雅黑" panose="020B0503020204020204" charset="-122"/>
              </a:rPr>
              <a:t>3</a:t>
            </a:r>
            <a:r>
              <a:rPr lang="en-US" altLang="zh-CN" sz="1800" b="1" dirty="0" smtClean="0">
                <a:solidFill>
                  <a:schemeClr val="tx1"/>
                </a:solidFill>
                <a:latin typeface="微软雅黑" panose="020B0503020204020204" charset="-122"/>
                <a:ea typeface="微软雅黑" panose="020B0503020204020204" charset="-122"/>
              </a:rPr>
              <a:t>.</a:t>
            </a:r>
            <a:r>
              <a:rPr lang="zh-CN" altLang="en-US" sz="1800" b="1" dirty="0" smtClean="0">
                <a:solidFill>
                  <a:schemeClr val="tx1"/>
                </a:solidFill>
                <a:latin typeface="微软雅黑" panose="020B0503020204020204" charset="-122"/>
                <a:ea typeface="微软雅黑" panose="020B0503020204020204" charset="-122"/>
              </a:rPr>
              <a:t>氯丁橡胶</a:t>
            </a:r>
            <a:r>
              <a:rPr lang="zh-CN" altLang="en-US" sz="1800" b="1" dirty="0">
                <a:solidFill>
                  <a:schemeClr val="tx1"/>
                </a:solidFill>
                <a:latin typeface="微软雅黑" panose="020B0503020204020204" charset="-122"/>
                <a:ea typeface="微软雅黑" panose="020B0503020204020204" charset="-122"/>
              </a:rPr>
              <a:t>有效保护其不受污垢、油脂、以及潮湿环境的影响；</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en-US" altLang="zh-CN" sz="1800" b="1" dirty="0">
                <a:solidFill>
                  <a:schemeClr val="tx1"/>
                </a:solidFill>
                <a:latin typeface="微软雅黑" panose="020B0503020204020204" charset="-122"/>
                <a:ea typeface="微软雅黑" panose="020B0503020204020204" charset="-122"/>
              </a:rPr>
              <a:t>4</a:t>
            </a:r>
            <a:r>
              <a:rPr lang="en-US" altLang="zh-CN" sz="1800" b="1" dirty="0" smtClean="0">
                <a:solidFill>
                  <a:schemeClr val="tx1"/>
                </a:solidFill>
                <a:latin typeface="微软雅黑" panose="020B0503020204020204" charset="-122"/>
                <a:ea typeface="微软雅黑" panose="020B0503020204020204" charset="-122"/>
              </a:rPr>
              <a:t>.</a:t>
            </a:r>
            <a:r>
              <a:rPr lang="zh-CN" altLang="en-US" sz="1800" b="1" dirty="0" smtClean="0">
                <a:solidFill>
                  <a:schemeClr val="tx1"/>
                </a:solidFill>
                <a:latin typeface="微软雅黑" panose="020B0503020204020204" charset="-122"/>
                <a:ea typeface="微软雅黑" panose="020B0503020204020204" charset="-122"/>
              </a:rPr>
              <a:t>抗</a:t>
            </a:r>
            <a:r>
              <a:rPr lang="zh-CN" altLang="en-US" sz="1800" b="1" dirty="0">
                <a:solidFill>
                  <a:schemeClr val="tx1"/>
                </a:solidFill>
                <a:latin typeface="微软雅黑" panose="020B0503020204020204" charset="-122"/>
                <a:ea typeface="微软雅黑" panose="020B0503020204020204" charset="-122"/>
              </a:rPr>
              <a:t>磨损的尼龙齿面，更好的保护齿节，延长服务寿命；</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en-US" altLang="zh-CN" sz="1800" b="1" dirty="0">
                <a:solidFill>
                  <a:schemeClr val="tx1"/>
                </a:solidFill>
                <a:latin typeface="微软雅黑" panose="020B0503020204020204" charset="-122"/>
                <a:ea typeface="微软雅黑" panose="020B0503020204020204" charset="-122"/>
              </a:rPr>
              <a:t>5</a:t>
            </a:r>
            <a:r>
              <a:rPr lang="en-US" altLang="zh-CN" sz="1800" b="1" dirty="0" smtClean="0">
                <a:solidFill>
                  <a:schemeClr val="tx1"/>
                </a:solidFill>
                <a:latin typeface="微软雅黑" panose="020B0503020204020204" charset="-122"/>
                <a:ea typeface="微软雅黑" panose="020B0503020204020204" charset="-122"/>
              </a:rPr>
              <a:t>.</a:t>
            </a:r>
            <a:r>
              <a:rPr lang="zh-CN" altLang="en-US" sz="1800" b="1" dirty="0" smtClean="0">
                <a:solidFill>
                  <a:schemeClr val="tx1"/>
                </a:solidFill>
                <a:latin typeface="微软雅黑" panose="020B0503020204020204" charset="-122"/>
                <a:ea typeface="微软雅黑" panose="020B0503020204020204" charset="-122"/>
              </a:rPr>
              <a:t>免</a:t>
            </a:r>
            <a:r>
              <a:rPr lang="zh-CN" altLang="en-US" sz="1800" b="1" dirty="0">
                <a:solidFill>
                  <a:schemeClr val="tx1"/>
                </a:solidFill>
                <a:latin typeface="微软雅黑" panose="020B0503020204020204" charset="-122"/>
                <a:ea typeface="微软雅黑" panose="020B0503020204020204" charset="-122"/>
              </a:rPr>
              <a:t>润滑且无需再次张紧，降低维护成本。</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zh-CN" altLang="en-US" sz="1800" b="1" dirty="0">
                <a:solidFill>
                  <a:schemeClr val="tx1"/>
                </a:solidFill>
                <a:latin typeface="微软雅黑" panose="020B0503020204020204" charset="-122"/>
                <a:ea typeface="微软雅黑" panose="020B0503020204020204" charset="-122"/>
              </a:rPr>
              <a:t>应用</a:t>
            </a:r>
            <a:r>
              <a:rPr lang="zh-CN" altLang="en-US" sz="1800" b="1" dirty="0" smtClean="0">
                <a:solidFill>
                  <a:schemeClr val="tx1"/>
                </a:solidFill>
                <a:latin typeface="微软雅黑" panose="020B0503020204020204" charset="-122"/>
                <a:ea typeface="微软雅黑" panose="020B0503020204020204" charset="-122"/>
              </a:rPr>
              <a:t>：</a:t>
            </a:r>
            <a:r>
              <a:rPr lang="en-US" altLang="zh-CN" sz="1800" b="1" dirty="0" err="1" smtClean="0">
                <a:solidFill>
                  <a:schemeClr val="tx1"/>
                </a:solidFill>
                <a:latin typeface="微软雅黑" panose="020B0503020204020204" charset="-122"/>
                <a:ea typeface="微软雅黑" panose="020B0503020204020204" charset="-122"/>
              </a:rPr>
              <a:t>PowerHTD</a:t>
            </a:r>
            <a:r>
              <a:rPr lang="en-US" altLang="zh-CN" sz="1800" b="1" dirty="0" smtClean="0">
                <a:solidFill>
                  <a:schemeClr val="tx1"/>
                </a:solidFill>
                <a:latin typeface="微软雅黑" panose="020B0503020204020204" charset="-122"/>
                <a:ea typeface="微软雅黑" panose="020B0503020204020204" charset="-122"/>
              </a:rPr>
              <a:t> </a:t>
            </a:r>
            <a:r>
              <a:rPr lang="zh-CN" altLang="en-US" sz="1800" b="1" dirty="0" smtClean="0">
                <a:solidFill>
                  <a:schemeClr val="tx1"/>
                </a:solidFill>
                <a:latin typeface="微软雅黑" panose="020B0503020204020204" charset="-122"/>
                <a:ea typeface="微软雅黑" panose="020B0503020204020204" charset="-122"/>
              </a:rPr>
              <a:t>高</a:t>
            </a:r>
            <a:r>
              <a:rPr lang="zh-CN" altLang="en-US" sz="1800" b="1" dirty="0">
                <a:solidFill>
                  <a:schemeClr val="tx1"/>
                </a:solidFill>
                <a:latin typeface="微软雅黑" panose="020B0503020204020204" charset="-122"/>
                <a:ea typeface="微软雅黑" panose="020B0503020204020204" charset="-122"/>
              </a:rPr>
              <a:t>扭矩皮带有极为广泛的用途，从家庭用品至重型</a:t>
            </a:r>
            <a:endParaRPr lang="zh-CN" altLang="en-US" sz="1800" b="1" dirty="0">
              <a:solidFill>
                <a:schemeClr val="tx1"/>
              </a:solidFill>
              <a:latin typeface="微软雅黑" panose="020B0503020204020204" charset="-122"/>
              <a:ea typeface="微软雅黑" panose="020B0503020204020204" charset="-122"/>
            </a:endParaRPr>
          </a:p>
          <a:p>
            <a:pPr algn="l">
              <a:lnSpc>
                <a:spcPct val="140000"/>
              </a:lnSpc>
            </a:pPr>
            <a:r>
              <a:rPr lang="zh-CN" altLang="en-US" sz="1800" b="1" dirty="0">
                <a:solidFill>
                  <a:schemeClr val="tx1"/>
                </a:solidFill>
                <a:latin typeface="微软雅黑" panose="020B0503020204020204" charset="-122"/>
                <a:ea typeface="微软雅黑" panose="020B0503020204020204" charset="-122"/>
              </a:rPr>
              <a:t>工程设备都适用，优点是耐用，免维护。包括：数据存储设备、</a:t>
            </a:r>
            <a:r>
              <a:rPr lang="zh-CN" altLang="en-US" sz="1800" b="1" dirty="0" smtClean="0">
                <a:solidFill>
                  <a:schemeClr val="tx1"/>
                </a:solidFill>
                <a:latin typeface="微软雅黑" panose="020B0503020204020204" charset="-122"/>
                <a:ea typeface="微软雅黑" panose="020B0503020204020204" charset="-122"/>
              </a:rPr>
              <a:t>电动工具、邮政</a:t>
            </a:r>
            <a:r>
              <a:rPr lang="zh-CN" altLang="en-US" sz="1800" b="1" dirty="0">
                <a:solidFill>
                  <a:schemeClr val="tx1"/>
                </a:solidFill>
                <a:latin typeface="微软雅黑" panose="020B0503020204020204" charset="-122"/>
                <a:ea typeface="微软雅黑" panose="020B0503020204020204" charset="-122"/>
              </a:rPr>
              <a:t>设备</a:t>
            </a:r>
            <a:r>
              <a:rPr lang="zh-CN" altLang="en-US" sz="1800" b="1" dirty="0" smtClean="0">
                <a:solidFill>
                  <a:schemeClr val="tx1"/>
                </a:solidFill>
                <a:latin typeface="微软雅黑" panose="020B0503020204020204" charset="-122"/>
                <a:ea typeface="微软雅黑" panose="020B0503020204020204" charset="-122"/>
              </a:rPr>
              <a:t>、食品</a:t>
            </a:r>
            <a:r>
              <a:rPr lang="zh-CN" altLang="en-US" sz="1800" b="1" dirty="0">
                <a:solidFill>
                  <a:schemeClr val="tx1"/>
                </a:solidFill>
                <a:latin typeface="微软雅黑" panose="020B0503020204020204" charset="-122"/>
                <a:ea typeface="微软雅黑" panose="020B0503020204020204" charset="-122"/>
              </a:rPr>
              <a:t>加工</a:t>
            </a:r>
            <a:r>
              <a:rPr lang="zh-CN" altLang="en-US" sz="1800" b="1" dirty="0" smtClean="0">
                <a:solidFill>
                  <a:schemeClr val="tx1"/>
                </a:solidFill>
                <a:latin typeface="微软雅黑" panose="020B0503020204020204" charset="-122"/>
                <a:ea typeface="微软雅黑" panose="020B0503020204020204" charset="-122"/>
              </a:rPr>
              <a:t>、园林机械、办公</a:t>
            </a:r>
            <a:r>
              <a:rPr lang="zh-CN" altLang="en-US" sz="1800" b="1" dirty="0">
                <a:solidFill>
                  <a:schemeClr val="tx1"/>
                </a:solidFill>
                <a:latin typeface="微软雅黑" panose="020B0503020204020204" charset="-122"/>
                <a:ea typeface="微软雅黑" panose="020B0503020204020204" charset="-122"/>
              </a:rPr>
              <a:t>设备</a:t>
            </a:r>
            <a:r>
              <a:rPr lang="zh-CN" altLang="en-US" sz="1800" b="1" dirty="0" smtClean="0">
                <a:solidFill>
                  <a:schemeClr val="tx1"/>
                </a:solidFill>
                <a:latin typeface="微软雅黑" panose="020B0503020204020204" charset="-122"/>
                <a:ea typeface="微软雅黑" panose="020B0503020204020204" charset="-122"/>
              </a:rPr>
              <a:t>、离心机、点钞机、医疗</a:t>
            </a:r>
            <a:r>
              <a:rPr lang="zh-CN" altLang="en-US" sz="1800" b="1" dirty="0">
                <a:solidFill>
                  <a:schemeClr val="tx1"/>
                </a:solidFill>
                <a:latin typeface="微软雅黑" panose="020B0503020204020204" charset="-122"/>
                <a:ea typeface="微软雅黑" panose="020B0503020204020204" charset="-122"/>
              </a:rPr>
              <a:t>诊断设备</a:t>
            </a:r>
            <a:r>
              <a:rPr lang="zh-CN" altLang="en-US" sz="1800" b="1" dirty="0" smtClean="0">
                <a:solidFill>
                  <a:schemeClr val="tx1"/>
                </a:solidFill>
                <a:latin typeface="微软雅黑" panose="020B0503020204020204" charset="-122"/>
                <a:ea typeface="微软雅黑" panose="020B0503020204020204" charset="-122"/>
              </a:rPr>
              <a:t>、缝纫机、送风机、水泵、纺机、自动</a:t>
            </a:r>
            <a:r>
              <a:rPr lang="zh-CN" altLang="en-US" sz="1800" b="1" dirty="0">
                <a:solidFill>
                  <a:schemeClr val="tx1"/>
                </a:solidFill>
                <a:latin typeface="微软雅黑" panose="020B0503020204020204" charset="-122"/>
                <a:ea typeface="微软雅黑" panose="020B0503020204020204" charset="-122"/>
              </a:rPr>
              <a:t>售票机</a:t>
            </a:r>
            <a:r>
              <a:rPr lang="zh-CN" altLang="en-US" sz="1800" b="1" dirty="0" smtClean="0">
                <a:solidFill>
                  <a:schemeClr val="tx1"/>
                </a:solidFill>
                <a:latin typeface="微软雅黑" panose="020B0503020204020204" charset="-122"/>
                <a:ea typeface="微软雅黑" panose="020B0503020204020204" charset="-122"/>
              </a:rPr>
              <a:t>，机器人，自动</a:t>
            </a:r>
            <a:r>
              <a:rPr lang="zh-CN" altLang="en-US" sz="1800" b="1" dirty="0">
                <a:solidFill>
                  <a:schemeClr val="tx1"/>
                </a:solidFill>
                <a:latin typeface="微软雅黑" panose="020B0503020204020204" charset="-122"/>
                <a:ea typeface="微软雅黑" panose="020B0503020204020204" charset="-122"/>
              </a:rPr>
              <a:t>售货机和吸尘器等。</a:t>
            </a:r>
            <a:endParaRPr lang="zh-CN" altLang="en-US" sz="1800" b="1" dirty="0">
              <a:solidFill>
                <a:schemeClr val="tx1"/>
              </a:solidFill>
              <a:latin typeface="微软雅黑" panose="020B0503020204020204" charset="-122"/>
              <a:ea typeface="微软雅黑" panose="020B0503020204020204"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皮带的弯曲指数 </a:t>
            </a:r>
            <a:endParaRPr lang="zh-CN" altLang="en-US" sz="2400" dirty="0" smtClean="0">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5" descr="~LWF0000"/>
          <p:cNvPicPr>
            <a:picLocks noChangeAspect="1" noChangeArrowheads="1"/>
          </p:cNvPicPr>
          <p:nvPr/>
        </p:nvPicPr>
        <p:blipFill>
          <a:blip r:embed="rId1" cstate="print"/>
          <a:srcRect l="25333" t="12848" r="24965" b="15622"/>
          <a:stretch>
            <a:fillRect/>
          </a:stretch>
        </p:blipFill>
        <p:spPr bwMode="auto">
          <a:xfrm>
            <a:off x="5461000" y="1905000"/>
            <a:ext cx="1962150" cy="3733800"/>
          </a:xfrm>
          <a:prstGeom prst="rect">
            <a:avLst/>
          </a:prstGeom>
          <a:noFill/>
          <a:ln w="9525">
            <a:noFill/>
            <a:miter lim="800000"/>
            <a:headEnd/>
            <a:tailEnd/>
          </a:ln>
        </p:spPr>
      </p:pic>
      <p:pic>
        <p:nvPicPr>
          <p:cNvPr id="6" name="Picture 6" descr="bending"/>
          <p:cNvPicPr>
            <a:picLocks noChangeAspect="1" noChangeArrowheads="1"/>
          </p:cNvPicPr>
          <p:nvPr/>
        </p:nvPicPr>
        <p:blipFill>
          <a:blip r:embed="rId2" cstate="print"/>
          <a:srcRect/>
          <a:stretch>
            <a:fillRect/>
          </a:stretch>
        </p:blipFill>
        <p:spPr bwMode="auto">
          <a:xfrm>
            <a:off x="1600200" y="4221480"/>
            <a:ext cx="2038350" cy="1624013"/>
          </a:xfrm>
          <a:prstGeom prst="rect">
            <a:avLst/>
          </a:prstGeom>
          <a:noFill/>
          <a:ln w="9525">
            <a:noFill/>
            <a:miter lim="800000"/>
            <a:headEnd/>
            <a:tailEnd/>
          </a:ln>
        </p:spPr>
      </p:pic>
      <p:pic>
        <p:nvPicPr>
          <p:cNvPr id="7" name="Picture 7" descr="~LWF0001"/>
          <p:cNvPicPr>
            <a:picLocks noChangeAspect="1" noChangeArrowheads="1"/>
          </p:cNvPicPr>
          <p:nvPr/>
        </p:nvPicPr>
        <p:blipFill>
          <a:blip r:embed="rId3" cstate="print"/>
          <a:srcRect l="1428" t="6061" r="4800" b="11459"/>
          <a:stretch>
            <a:fillRect/>
          </a:stretch>
        </p:blipFill>
        <p:spPr bwMode="auto">
          <a:xfrm>
            <a:off x="863600" y="1828800"/>
            <a:ext cx="3359785" cy="2077720"/>
          </a:xfrm>
          <a:prstGeom prst="rect">
            <a:avLst/>
          </a:prstGeom>
          <a:noFill/>
          <a:ln w="9525">
            <a:noFill/>
            <a:miter lim="800000"/>
            <a:headEnd/>
            <a:tailEnd/>
          </a:ln>
        </p:spPr>
      </p:pic>
      <p:sp>
        <p:nvSpPr>
          <p:cNvPr id="8" name="Text Box 8"/>
          <p:cNvSpPr txBox="1">
            <a:spLocks noChangeArrowheads="1"/>
          </p:cNvSpPr>
          <p:nvPr/>
        </p:nvSpPr>
        <p:spPr bwMode="auto">
          <a:xfrm>
            <a:off x="762000" y="1143000"/>
            <a:ext cx="2209800" cy="370578"/>
          </a:xfrm>
          <a:prstGeom prst="rect">
            <a:avLst/>
          </a:prstGeom>
          <a:noFill/>
          <a:ln w="9525" algn="ctr">
            <a:noFill/>
            <a:miter lim="800000"/>
          </a:ln>
          <a:effectLst/>
        </p:spPr>
        <p:txBody>
          <a:bodyPr lIns="92673" tIns="46337" rIns="92673" bIns="46337">
            <a:spAutoFit/>
          </a:bodyPr>
          <a:p>
            <a:pPr marL="457200" indent="-457200">
              <a:spcBef>
                <a:spcPct val="50000"/>
              </a:spcBef>
              <a:buSzPct val="90000"/>
              <a:buFont typeface="Wingdings" panose="05000000000000000000" pitchFamily="2" charset="2"/>
              <a:buChar char="p"/>
            </a:pPr>
            <a:r>
              <a:rPr lang="zh-CN" altLang="en-US" sz="1800" dirty="0">
                <a:ea typeface="黑体" panose="02010609060101010101" pitchFamily="49" charset="-122"/>
              </a:rPr>
              <a:t>示意图</a:t>
            </a:r>
            <a:endParaRPr lang="zh-CN" altLang="en-US" sz="1800" dirty="0">
              <a:ea typeface="黑体" panose="02010609060101010101" pitchFamily="49" charset="-122"/>
            </a:endParaRPr>
          </a:p>
        </p:txBody>
      </p:sp>
      <p:sp>
        <p:nvSpPr>
          <p:cNvPr id="9" name="Text Box 2"/>
          <p:cNvSpPr txBox="1">
            <a:spLocks noChangeArrowheads="1"/>
          </p:cNvSpPr>
          <p:nvPr/>
        </p:nvSpPr>
        <p:spPr bwMode="auto">
          <a:xfrm>
            <a:off x="2819400" y="744220"/>
            <a:ext cx="2641600" cy="398780"/>
          </a:xfrm>
          <a:prstGeom prst="rect">
            <a:avLst/>
          </a:prstGeom>
          <a:noFill/>
          <a:ln w="9525">
            <a:noFill/>
            <a:miter lim="800000"/>
          </a:ln>
          <a:effectLst/>
        </p:spPr>
        <p:txBody>
          <a:bodyPr wrap="square" lIns="92673" tIns="46337" rIns="92673" bIns="46337">
            <a:spAutoFit/>
          </a:bodyPr>
          <a:p>
            <a:pPr>
              <a:spcBef>
                <a:spcPct val="50000"/>
              </a:spcBef>
            </a:pPr>
            <a:r>
              <a:rPr lang="zh-CN" altLang="en-US" sz="2000" dirty="0">
                <a:ea typeface="黑体" panose="02010609060101010101" pitchFamily="49" charset="-122"/>
              </a:rPr>
              <a:t>皮带的储存</a:t>
            </a:r>
            <a:r>
              <a:rPr lang="en-US" altLang="zh-CN" sz="2000" dirty="0">
                <a:ea typeface="黑体" panose="02010609060101010101" pitchFamily="49" charset="-122"/>
              </a:rPr>
              <a:t>-</a:t>
            </a:r>
            <a:r>
              <a:rPr lang="zh-CN" altLang="en-US" sz="2000" dirty="0">
                <a:ea typeface="黑体" panose="02010609060101010101" pitchFamily="49" charset="-122"/>
              </a:rPr>
              <a:t>弯曲半径</a:t>
            </a:r>
            <a:endParaRPr lang="en-US" altLang="zh-CN" sz="2000" dirty="0">
              <a:ea typeface="黑体" panose="02010609060101010101" pitchFamily="49" charset="-122"/>
            </a:endParaRPr>
          </a:p>
        </p:txBody>
      </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每种齿型的优势劣势 </a:t>
            </a:r>
            <a:endParaRPr lang="zh-CN" altLang="en-US" sz="2400" dirty="0" smtClean="0">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Group 1241"/>
          <p:cNvGraphicFramePr>
            <a:graphicFrameLocks noGrp="1"/>
          </p:cNvGraphicFramePr>
          <p:nvPr>
            <p:custDataLst>
              <p:tags r:id="rId1"/>
            </p:custDataLst>
          </p:nvPr>
        </p:nvGraphicFramePr>
        <p:xfrm>
          <a:off x="1000760" y="965103"/>
          <a:ext cx="7142480" cy="5165725"/>
        </p:xfrm>
        <a:graphic>
          <a:graphicData uri="http://schemas.openxmlformats.org/drawingml/2006/table">
            <a:tbl>
              <a:tblPr/>
              <a:tblGrid>
                <a:gridCol w="1450340"/>
                <a:gridCol w="1962785"/>
                <a:gridCol w="1765935"/>
                <a:gridCol w="1963420"/>
              </a:tblGrid>
              <a:tr h="666750">
                <a:tc>
                  <a:txBody>
                    <a:bodyPr/>
                    <a:p>
                      <a:pPr marR="0" lvl="0" indent="0" algn="ctr" defTabSz="914400" rtl="0" eaLnBrk="0" fontAlgn="base" latinLnBrk="0" hangingPunct="0">
                        <a:lnSpc>
                          <a:spcPct val="120000"/>
                        </a:lnSpc>
                        <a:spcBef>
                          <a:spcPts val="0"/>
                        </a:spcBef>
                        <a:spcAft>
                          <a:spcPts val="0"/>
                        </a:spcAft>
                        <a:buClrTx/>
                        <a:buSzTx/>
                        <a:buFontTx/>
                        <a:buNone/>
                      </a:pPr>
                      <a:r>
                        <a:rPr lang="zh-CN" altLang="en-US" sz="1600" b="1" spc="120">
                          <a:solidFill>
                            <a:srgbClr val="FF6238"/>
                          </a:solidFill>
                          <a:latin typeface="微软雅黑" panose="020B0503020204020204" charset="-122"/>
                          <a:ea typeface="微软雅黑" panose="020B0503020204020204" charset="-122"/>
                        </a:rPr>
                        <a:t>皮带类型</a:t>
                      </a:r>
                      <a:endParaRPr lang="zh-CN" altLang="en-US" sz="1600" b="1"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zh-CN" altLang="en-US" sz="1600" b="1" spc="120">
                          <a:solidFill>
                            <a:srgbClr val="FF6238"/>
                          </a:solidFill>
                          <a:latin typeface="微软雅黑" panose="020B0503020204020204" charset="-122"/>
                          <a:ea typeface="微软雅黑" panose="020B0503020204020204" charset="-122"/>
                          <a:cs typeface="微软雅黑" panose="020B0503020204020204" charset="-122"/>
                        </a:rPr>
                        <a:t>最小弯曲半径 D(mm)</a:t>
                      </a:r>
                      <a:endParaRPr lang="zh-CN" altLang="en-US" sz="1600" b="1" spc="120">
                        <a:solidFill>
                          <a:srgbClr val="FF6238"/>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zh-CN" altLang="en-US" sz="1600" b="1" spc="120">
                          <a:solidFill>
                            <a:srgbClr val="FF6238"/>
                          </a:solidFill>
                          <a:latin typeface="微软雅黑" panose="020B0503020204020204" charset="-122"/>
                          <a:ea typeface="微软雅黑" panose="020B0503020204020204" charset="-122"/>
                        </a:rPr>
                        <a:t>皮带类型</a:t>
                      </a:r>
                      <a:endParaRPr lang="zh-CN" altLang="en-US" sz="1600" b="1"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zh-CN" altLang="en-US" sz="1600" b="1" spc="120">
                          <a:solidFill>
                            <a:srgbClr val="FF6238"/>
                          </a:solidFill>
                          <a:latin typeface="微软雅黑" panose="020B0503020204020204" charset="-122"/>
                          <a:ea typeface="微软雅黑" panose="020B0503020204020204" charset="-122"/>
                          <a:cs typeface="微软雅黑" panose="020B0503020204020204" charset="-122"/>
                        </a:rPr>
                        <a:t>最小弯曲半径 D(mm)</a:t>
                      </a:r>
                      <a:endParaRPr lang="zh-CN" altLang="en-US" sz="1600" b="1" spc="120">
                        <a:solidFill>
                          <a:srgbClr val="FF6238"/>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MXL</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101</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Ф7</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XL</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102</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300355">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L</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Ф20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103</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Ф7</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H</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Ф40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104</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XH</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Ф70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1.5GT</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Ф7</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300355">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3M</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2GT</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3GT</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cs typeface="微软雅黑" panose="020B0503020204020204" charset="-122"/>
                        </a:rPr>
                        <a:t>MMV (J</a:t>
                      </a:r>
                      <a:r>
                        <a:rPr lang="zh-CN" altLang="en-US" sz="1400" b="0" spc="120">
                          <a:solidFill>
                            <a:srgbClr val="404040"/>
                          </a:solidFill>
                          <a:latin typeface="微软雅黑" panose="020B0503020204020204" charset="-122"/>
                          <a:ea typeface="微软雅黑" panose="020B0503020204020204" charset="-122"/>
                          <a:cs typeface="微软雅黑" panose="020B0503020204020204" charset="-122"/>
                        </a:rPr>
                        <a:t>带</a:t>
                      </a:r>
                      <a:r>
                        <a:rPr lang="en-US" altLang="zh-CN" sz="1400" b="0" spc="120">
                          <a:solidFill>
                            <a:srgbClr val="404040"/>
                          </a:solidFill>
                          <a:latin typeface="微软雅黑" panose="020B0503020204020204" charset="-122"/>
                          <a:ea typeface="微软雅黑" panose="020B0503020204020204" charset="-122"/>
                          <a:cs typeface="微软雅黑" panose="020B0503020204020204" charset="-122"/>
                        </a:rPr>
                        <a:t>)</a:t>
                      </a:r>
                      <a:endParaRPr lang="en-US" altLang="zh-CN"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Ф20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300355">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5M</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Ф25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XPZ/3VX</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Ф45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5GT</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Ф25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XPA</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Ф45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8M</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Ф40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XPB/5VX</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Ф60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300355">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8YU</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Ф40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XPC</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Ф70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14M</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Ф80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XXH</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Ф100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300355">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T-10</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Ф50</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r h="299720">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FF6238"/>
                          </a:solidFill>
                          <a:latin typeface="微软雅黑" panose="020B0503020204020204" charset="-122"/>
                          <a:ea typeface="微软雅黑" panose="020B0503020204020204" charset="-122"/>
                        </a:rPr>
                        <a:t>T-5</a:t>
                      </a:r>
                      <a:endParaRPr lang="en-US" altLang="zh-CN" sz="1400" b="0" spc="120">
                        <a:solidFill>
                          <a:srgbClr val="FF6238"/>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r>
                        <a:rPr lang="en-US" altLang="zh-CN" sz="1400" b="0" spc="120">
                          <a:solidFill>
                            <a:srgbClr val="404040"/>
                          </a:solidFill>
                          <a:latin typeface="微软雅黑" panose="020B0503020204020204" charset="-122"/>
                          <a:ea typeface="微软雅黑" panose="020B0503020204020204" charset="-122"/>
                        </a:rPr>
                        <a:t>Ф25</a:t>
                      </a: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c>
                  <a:txBody>
                    <a:bodyPr/>
                    <a:p>
                      <a:pPr marR="0" lvl="0" indent="0" algn="ctr" defTabSz="914400" rtl="0" eaLnBrk="0" fontAlgn="base" latinLnBrk="0" hangingPunct="0">
                        <a:lnSpc>
                          <a:spcPct val="120000"/>
                        </a:lnSpc>
                        <a:spcBef>
                          <a:spcPts val="0"/>
                        </a:spcBef>
                        <a:spcAft>
                          <a:spcPts val="0"/>
                        </a:spcAft>
                        <a:buClrTx/>
                        <a:buSzTx/>
                        <a:buFontTx/>
                        <a:buNone/>
                      </a:pPr>
                      <a:endParaRPr lang="en-US" altLang="zh-CN" sz="1400" b="0" spc="120">
                        <a:solidFill>
                          <a:srgbClr val="404040"/>
                        </a:solidFill>
                        <a:latin typeface="微软雅黑" panose="020B0503020204020204" charset="-122"/>
                        <a:ea typeface="微软雅黑" panose="020B0503020204020204" charset="-122"/>
                      </a:endParaRPr>
                    </a:p>
                  </a:txBody>
                  <a:tcPr marL="177800" marR="177800" marT="6350" marB="6350" anchor="ctr" horzOverflow="overflow">
                    <a:lnL w="9525">
                      <a:solidFill>
                        <a:srgbClr val="FF6238"/>
                      </a:solidFill>
                      <a:prstDash val="sysDash"/>
                    </a:lnL>
                    <a:lnR w="9525">
                      <a:solidFill>
                        <a:srgbClr val="FF6238"/>
                      </a:solidFill>
                      <a:prstDash val="sysDash"/>
                    </a:lnR>
                    <a:lnT w="9525">
                      <a:solidFill>
                        <a:srgbClr val="FF6238"/>
                      </a:solidFill>
                      <a:prstDash val="sysDash"/>
                    </a:lnT>
                    <a:lnB w="9525">
                      <a:solidFill>
                        <a:srgbClr val="FF6238"/>
                      </a:solidFill>
                      <a:prstDash val="sysDash"/>
                    </a:lnB>
                    <a:lnTlToBr>
                      <a:noFill/>
                    </a:lnTlToBr>
                    <a:lnBlToTr>
                      <a:noFill/>
                    </a:lnBlToTr>
                    <a:solidFill>
                      <a:srgbClr val="FFFFFF"/>
                    </a:solidFill>
                  </a:tcPr>
                </a:tc>
              </a:tr>
            </a:tbl>
          </a:graphicData>
        </a:graphic>
      </p:graphicFrame>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5"/>
          <p:cNvSpPr>
            <a:spLocks noChangeArrowheads="1"/>
          </p:cNvSpPr>
          <p:nvPr/>
        </p:nvSpPr>
        <p:spPr bwMode="auto">
          <a:xfrm>
            <a:off x="342900" y="914400"/>
            <a:ext cx="8568690" cy="1755775"/>
          </a:xfrm>
          <a:prstGeom prst="rect">
            <a:avLst/>
          </a:prstGeom>
          <a:noFill/>
          <a:ln w="12700">
            <a:noFill/>
            <a:miter lim="800000"/>
          </a:ln>
          <a:effectLst/>
        </p:spPr>
        <p:txBody>
          <a:bodyPr/>
          <a:p>
            <a:pPr marL="342900" indent="-342900">
              <a:lnSpc>
                <a:spcPct val="120000"/>
              </a:lnSpc>
              <a:spcBef>
                <a:spcPct val="20000"/>
              </a:spcBef>
              <a:buFont typeface="Wingdings" panose="05000000000000000000" pitchFamily="2" charset="2"/>
              <a:buChar char="l"/>
              <a:defRPr/>
            </a:pPr>
            <a:r>
              <a:rPr lang="zh-CN" altLang="en-US" kern="0" dirty="0" smtClean="0"/>
              <a:t>厚度</a:t>
            </a:r>
            <a:r>
              <a:rPr lang="en-US" altLang="zh-CN" kern="0" dirty="0" smtClean="0"/>
              <a:t> </a:t>
            </a:r>
            <a:r>
              <a:rPr lang="zh-CN" altLang="en-US" u="sng" kern="0" dirty="0" smtClean="0"/>
              <a:t>挡圈</a:t>
            </a:r>
            <a:r>
              <a:rPr lang="zh-CN" altLang="en-US" u="sng" kern="0" dirty="0"/>
              <a:t>需要足够确保</a:t>
            </a:r>
            <a:r>
              <a:rPr lang="zh-CN" altLang="en-US" u="sng" kern="0" dirty="0" smtClean="0"/>
              <a:t>能承受皮带不正常挤压</a:t>
            </a:r>
            <a:endParaRPr lang="en-US" altLang="zh-CN" u="sng" kern="0" dirty="0" smtClean="0"/>
          </a:p>
          <a:p>
            <a:pPr marL="342900" indent="-342900">
              <a:lnSpc>
                <a:spcPct val="120000"/>
              </a:lnSpc>
              <a:spcBef>
                <a:spcPct val="20000"/>
              </a:spcBef>
              <a:buFont typeface="Wingdings" panose="05000000000000000000" pitchFamily="2" charset="2"/>
              <a:buChar char="l"/>
              <a:defRPr/>
            </a:pPr>
            <a:r>
              <a:rPr lang="zh-CN" altLang="en-US" kern="0" dirty="0"/>
              <a:t>导向</a:t>
            </a:r>
            <a:r>
              <a:rPr lang="zh-CN" altLang="en-US" kern="0" dirty="0" smtClean="0"/>
              <a:t>角</a:t>
            </a:r>
            <a:r>
              <a:rPr lang="en-US" altLang="zh-CN" kern="0" dirty="0" smtClean="0"/>
              <a:t>8~25°</a:t>
            </a:r>
            <a:r>
              <a:rPr lang="zh-CN" altLang="en-US" u="sng" kern="0" dirty="0"/>
              <a:t>防止皮带异常磨损及皮带搁置在挡圈</a:t>
            </a:r>
            <a:r>
              <a:rPr lang="zh-CN" altLang="en-US" u="sng" kern="0" dirty="0" smtClean="0"/>
              <a:t>上</a:t>
            </a:r>
            <a:endParaRPr lang="en-US" altLang="zh-CN" u="sng" kern="0" dirty="0" smtClean="0"/>
          </a:p>
          <a:p>
            <a:pPr lvl="0">
              <a:lnSpc>
                <a:spcPct val="120000"/>
              </a:lnSpc>
              <a:spcBef>
                <a:spcPct val="20000"/>
              </a:spcBef>
              <a:defRPr/>
            </a:pPr>
            <a:r>
              <a:rPr lang="zh-CN" altLang="en-US" kern="0" dirty="0" smtClean="0"/>
              <a:t>    </a:t>
            </a:r>
            <a:r>
              <a:rPr lang="zh-CN" altLang="en-US" u="sng" kern="0" dirty="0" smtClean="0"/>
              <a:t>导向角起点靠近带轮齿顶减少同步带摩擦与运转噪音</a:t>
            </a:r>
            <a:endParaRPr lang="en-US" altLang="zh-CN" kern="0" dirty="0" smtClean="0"/>
          </a:p>
          <a:p>
            <a:pPr marL="342900" indent="-342900">
              <a:lnSpc>
                <a:spcPct val="120000"/>
              </a:lnSpc>
              <a:spcBef>
                <a:spcPct val="20000"/>
              </a:spcBef>
              <a:buFont typeface="Wingdings" panose="05000000000000000000" pitchFamily="2" charset="2"/>
              <a:buChar char="l"/>
            </a:pPr>
            <a:r>
              <a:rPr lang="zh-CN" altLang="en-US" kern="0" dirty="0" smtClean="0"/>
              <a:t>安全高度 </a:t>
            </a:r>
            <a:r>
              <a:rPr lang="zh-CN" altLang="en-US" u="sng" kern="0" dirty="0" smtClean="0"/>
              <a:t>防止同步带运转时跳离带轮</a:t>
            </a:r>
            <a:endParaRPr lang="en-US" altLang="zh-CN" u="sng" kern="0" dirty="0" smtClean="0"/>
          </a:p>
          <a:p>
            <a:pPr marL="342900" indent="-342900">
              <a:spcBef>
                <a:spcPct val="20000"/>
              </a:spcBef>
              <a:buFont typeface="Wingdings" panose="05000000000000000000" pitchFamily="2" charset="2"/>
              <a:buChar char="l"/>
            </a:pPr>
            <a:endParaRPr lang="en-US" altLang="zh-CN" sz="2200" u="sng" kern="0" dirty="0">
              <a:latin typeface="+mn-ea"/>
            </a:endParaRPr>
          </a:p>
          <a:p>
            <a:pPr indent="0">
              <a:spcBef>
                <a:spcPct val="20000"/>
              </a:spcBef>
              <a:buFont typeface="Wingdings" panose="05000000000000000000" pitchFamily="2" charset="2"/>
              <a:buNone/>
            </a:pPr>
            <a:endParaRPr lang="en-US" altLang="zh-CN" sz="2200" u="sng" kern="0" dirty="0" smtClean="0">
              <a:latin typeface="+mn-ea"/>
            </a:endParaRPr>
          </a:p>
          <a:p>
            <a:pPr marL="342900" indent="-342900">
              <a:spcBef>
                <a:spcPct val="20000"/>
              </a:spcBef>
              <a:buFont typeface="Wingdings" panose="05000000000000000000" pitchFamily="2" charset="2"/>
              <a:buChar char="l"/>
            </a:pPr>
            <a:endParaRPr lang="en-US" altLang="zh-CN" sz="2200" kern="0" dirty="0" smtClean="0">
              <a:latin typeface="+mn-ea"/>
            </a:endParaRPr>
          </a:p>
          <a:p>
            <a:pPr>
              <a:lnSpc>
                <a:spcPct val="130000"/>
              </a:lnSpc>
              <a:spcBef>
                <a:spcPct val="20000"/>
              </a:spcBef>
            </a:pPr>
            <a:r>
              <a:rPr lang="en-US" altLang="zh-CN" sz="2200" kern="0" dirty="0">
                <a:latin typeface="+mn-ea"/>
              </a:rPr>
              <a:t> </a:t>
            </a:r>
            <a:r>
              <a:rPr lang="en-US" altLang="zh-CN" sz="2200" kern="0" dirty="0" smtClean="0">
                <a:latin typeface="+mn-ea"/>
              </a:rPr>
              <a:t>                                   </a:t>
            </a:r>
            <a:r>
              <a:rPr lang="en-US" altLang="zh-CN" sz="2200" kern="0" dirty="0">
                <a:latin typeface="+mn-ea"/>
              </a:rPr>
              <a:t> </a:t>
            </a:r>
            <a:r>
              <a:rPr lang="en-US" altLang="zh-CN" sz="2200" kern="0" dirty="0" smtClean="0">
                <a:latin typeface="+mn-ea"/>
              </a:rPr>
              <a:t>                                  </a:t>
            </a:r>
            <a:r>
              <a:rPr lang="en-US" altLang="zh-CN" sz="2200" u="sng" kern="0" dirty="0" smtClean="0">
                <a:latin typeface="+mn-ea"/>
              </a:rPr>
              <a:t>                                          </a:t>
            </a:r>
            <a:endParaRPr lang="en-US" altLang="zh-CN" sz="2200" u="sng" kern="0" dirty="0" smtClean="0">
              <a:latin typeface="+mn-ea"/>
            </a:endParaRPr>
          </a:p>
          <a:p>
            <a:pPr algn="r">
              <a:spcBef>
                <a:spcPct val="20000"/>
              </a:spcBef>
            </a:pPr>
            <a:endParaRPr lang="en-US" altLang="zh-CN" sz="2200" kern="0" dirty="0"/>
          </a:p>
          <a:p>
            <a:pPr>
              <a:spcBef>
                <a:spcPct val="20000"/>
              </a:spcBef>
            </a:pPr>
            <a:endParaRPr lang="en-US" altLang="zh-CN" sz="2200" kern="0" dirty="0" smtClean="0"/>
          </a:p>
          <a:p>
            <a:pPr>
              <a:spcBef>
                <a:spcPct val="20000"/>
              </a:spcBef>
            </a:pPr>
            <a:endParaRPr lang="en-US" altLang="zh-CN" sz="2200" kern="0" dirty="0" smtClean="0"/>
          </a:p>
        </p:txBody>
      </p:sp>
      <p:graphicFrame>
        <p:nvGraphicFramePr>
          <p:cNvPr id="4" name="表格 3"/>
          <p:cNvGraphicFramePr>
            <a:graphicFrameLocks noGrp="1"/>
          </p:cNvGraphicFramePr>
          <p:nvPr/>
        </p:nvGraphicFramePr>
        <p:xfrm>
          <a:off x="755576" y="2852936"/>
          <a:ext cx="4176464" cy="3082632"/>
        </p:xfrm>
        <a:graphic>
          <a:graphicData uri="http://schemas.openxmlformats.org/drawingml/2006/table">
            <a:tbl>
              <a:tblPr firstRow="1" bandRow="1">
                <a:tableStyleId>{5C22544A-7EE6-4342-B048-85BDC9FD1C3A}</a:tableStyleId>
              </a:tblPr>
              <a:tblGrid>
                <a:gridCol w="1584176"/>
                <a:gridCol w="1224136"/>
                <a:gridCol w="1368152"/>
              </a:tblGrid>
              <a:tr h="370840">
                <a:tc>
                  <a:txBody>
                    <a:bodyPr/>
                    <a:p>
                      <a:pPr algn="ctr"/>
                      <a:r>
                        <a:rPr lang="zh-CN" altLang="en-US" sz="1200" dirty="0" smtClean="0"/>
                        <a:t>齿形或节距</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200" dirty="0" smtClean="0"/>
                        <a:t>挡圈厚度</a:t>
                      </a:r>
                      <a:r>
                        <a:rPr lang="en-US" altLang="zh-CN" sz="1200" dirty="0" smtClean="0"/>
                        <a:t>(mm)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200" dirty="0" smtClean="0"/>
                        <a:t>安全高度</a:t>
                      </a:r>
                      <a:r>
                        <a:rPr lang="en-US" altLang="zh-CN" sz="1200" dirty="0" smtClean="0"/>
                        <a:t>(mm)</a:t>
                      </a:r>
                      <a:endParaRPr lang="en-US" altLang="zh-CN" sz="1200" dirty="0" smtClean="0"/>
                    </a:p>
                    <a:p>
                      <a:pPr algn="ctr"/>
                      <a:r>
                        <a:rPr lang="zh-CN" altLang="en-US" sz="1200" dirty="0" smtClean="0"/>
                        <a:t>推荐值</a:t>
                      </a:r>
                      <a:r>
                        <a:rPr lang="en-US" altLang="zh-CN" sz="1200" dirty="0" smtClean="0"/>
                        <a:t>/</a:t>
                      </a:r>
                      <a:r>
                        <a:rPr lang="zh-CN" altLang="en-US" sz="1200" dirty="0" smtClean="0"/>
                        <a:t>最小值</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888">
                <a:tc>
                  <a:txBody>
                    <a:bodyPr/>
                    <a:p>
                      <a:pPr algn="ctr"/>
                      <a:r>
                        <a:rPr lang="en-US" altLang="zh-CN" sz="1200" dirty="0" smtClean="0"/>
                        <a:t>L</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1.2~1.5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2.5/1.5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H</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1.5~3</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3/2</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XH</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4~5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7.5/4.8</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2mm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0.5~1.5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2/0.5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MXL/XL/2.5/3mm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1~1.5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2/1</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4.5/5mm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1~2</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2/1.5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8/10mm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1.5~2.5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4/2</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8032">
                <a:tc>
                  <a:txBody>
                    <a:bodyPr/>
                    <a:p>
                      <a:pPr algn="ctr"/>
                      <a:r>
                        <a:rPr lang="en-US" altLang="zh-CN" sz="1200" dirty="0" smtClean="0"/>
                        <a:t>14mm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2~5</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7.5/4.8</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p>
                      <a:pPr algn="ctr"/>
                      <a:r>
                        <a:rPr lang="en-US" altLang="zh-CN" sz="1200" dirty="0" smtClean="0"/>
                        <a:t>XXH/20mm</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4~6</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200" dirty="0" smtClean="0"/>
                        <a:t>9/6.1</a:t>
                      </a:r>
                      <a:endParaRPr lang="zh-CN"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2"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
        <p:nvSpPr>
          <p:cNvPr id="8" name="文本框 7"/>
          <p:cNvSpPr txBox="1"/>
          <p:nvPr/>
        </p:nvSpPr>
        <p:spPr>
          <a:xfrm>
            <a:off x="5638800" y="3618230"/>
            <a:ext cx="3174365" cy="2194560"/>
          </a:xfrm>
          <a:prstGeom prst="rect">
            <a:avLst/>
          </a:prstGeom>
          <a:noFill/>
        </p:spPr>
        <p:txBody>
          <a:bodyPr wrap="square" rtlCol="0">
            <a:spAutoFit/>
          </a:bodyPr>
          <a:p>
            <a:pPr algn="l">
              <a:lnSpc>
                <a:spcPct val="120000"/>
              </a:lnSpc>
              <a:spcBef>
                <a:spcPct val="20000"/>
              </a:spcBef>
            </a:pPr>
            <a:r>
              <a:rPr lang="zh-CN" altLang="en-US" kern="0" dirty="0" smtClean="0">
                <a:solidFill>
                  <a:srgbClr val="FF0000"/>
                </a:solidFill>
                <a:latin typeface="+mn-ea"/>
                <a:sym typeface="+mn-ea"/>
              </a:rPr>
              <a:t>安装后挡圈</a:t>
            </a:r>
            <a:r>
              <a:rPr lang="zh-CN" altLang="en-US" kern="0" dirty="0" smtClean="0">
                <a:solidFill>
                  <a:srgbClr val="FF0000"/>
                </a:solidFill>
                <a:latin typeface="黑体" panose="02010609060101010101" pitchFamily="49" charset="-122"/>
                <a:sym typeface="+mn-ea"/>
              </a:rPr>
              <a:t>                                    </a:t>
            </a:r>
            <a:r>
              <a:rPr lang="zh-CN" altLang="en-US" u="sng" kern="0" dirty="0" smtClean="0">
                <a:solidFill>
                  <a:srgbClr val="FF0000"/>
                </a:solidFill>
                <a:latin typeface="+mn-ea"/>
                <a:sym typeface="+mn-ea"/>
              </a:rPr>
              <a:t>应</a:t>
            </a:r>
            <a:r>
              <a:rPr lang="zh-CN" altLang="en-US" u="sng" kern="0" dirty="0" smtClean="0">
                <a:solidFill>
                  <a:srgbClr val="FF0000"/>
                </a:solidFill>
                <a:latin typeface="黑体" panose="02010609060101010101" pitchFamily="49" charset="-122"/>
                <a:sym typeface="+mn-ea"/>
              </a:rPr>
              <a:t>安装</a:t>
            </a:r>
            <a:r>
              <a:rPr lang="zh-CN" altLang="en-US" u="sng" kern="0" dirty="0">
                <a:solidFill>
                  <a:srgbClr val="FF0000"/>
                </a:solidFill>
                <a:latin typeface="黑体" panose="02010609060101010101" pitchFamily="49" charset="-122"/>
                <a:sym typeface="+mn-ea"/>
              </a:rPr>
              <a:t>牢固防止脱落</a:t>
            </a:r>
            <a:r>
              <a:rPr lang="zh-CN" altLang="en-US" u="sng" kern="0" dirty="0" smtClean="0">
                <a:solidFill>
                  <a:srgbClr val="FF0000"/>
                </a:solidFill>
                <a:latin typeface="+mn-ea"/>
                <a:sym typeface="+mn-ea"/>
              </a:rPr>
              <a:t>紧贴带轮本体防止同步带运转时局部挤入缝隙产生拉扯造成损坏</a:t>
            </a:r>
            <a:endParaRPr lang="en-US" altLang="zh-CN" u="sng" kern="0" dirty="0" smtClean="0">
              <a:solidFill>
                <a:srgbClr val="FF0000"/>
              </a:solidFill>
              <a:latin typeface="+mn-ea"/>
            </a:endParaRPr>
          </a:p>
          <a:p>
            <a:pPr lvl="0" algn="l">
              <a:lnSpc>
                <a:spcPct val="50000"/>
              </a:lnSpc>
              <a:spcBef>
                <a:spcPct val="20000"/>
              </a:spcBef>
            </a:pPr>
            <a:endParaRPr lang="en-US" altLang="zh-CN" u="sng" kern="0" dirty="0" smtClean="0">
              <a:latin typeface="+mn-ea"/>
            </a:endParaRPr>
          </a:p>
          <a:p>
            <a:pPr lvl="0" algn="l">
              <a:lnSpc>
                <a:spcPct val="50000"/>
              </a:lnSpc>
              <a:spcBef>
                <a:spcPct val="20000"/>
              </a:spcBef>
            </a:pPr>
            <a:endParaRPr lang="en-US" altLang="zh-CN" u="sng" kern="0" dirty="0">
              <a:latin typeface="黑体" panose="02010609060101010101" pitchFamily="49" charset="-122"/>
            </a:endParaRPr>
          </a:p>
          <a:p>
            <a:pPr algn="l">
              <a:lnSpc>
                <a:spcPct val="50000"/>
              </a:lnSpc>
              <a:spcBef>
                <a:spcPct val="20000"/>
              </a:spcBef>
            </a:pPr>
            <a:r>
              <a:rPr lang="zh-CN" altLang="en-US" kern="0" dirty="0" smtClean="0">
                <a:latin typeface="+mn-ea"/>
                <a:sym typeface="+mn-ea"/>
              </a:rPr>
              <a:t>                            </a:t>
            </a:r>
            <a:endParaRPr lang="en-US" altLang="zh-CN" u="sng" kern="0" dirty="0" smtClean="0">
              <a:latin typeface="+mn-ea"/>
            </a:endParaRPr>
          </a:p>
          <a:p>
            <a:pPr algn="l">
              <a:lnSpc>
                <a:spcPct val="50000"/>
              </a:lnSpc>
              <a:spcBef>
                <a:spcPct val="20000"/>
              </a:spcBef>
            </a:pPr>
            <a:r>
              <a:rPr lang="en-US" altLang="zh-CN" kern="0" dirty="0">
                <a:latin typeface="+mn-ea"/>
                <a:sym typeface="+mn-ea"/>
              </a:rPr>
              <a:t> </a:t>
            </a:r>
            <a:r>
              <a:rPr lang="en-US" altLang="zh-CN" kern="0" dirty="0" smtClean="0">
                <a:latin typeface="+mn-ea"/>
                <a:sym typeface="+mn-ea"/>
              </a:rPr>
              <a:t>                                                                         </a:t>
            </a: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5"/>
          <p:cNvSpPr>
            <a:spLocks noChangeArrowheads="1"/>
          </p:cNvSpPr>
          <p:nvPr/>
        </p:nvSpPr>
        <p:spPr bwMode="auto">
          <a:xfrm>
            <a:off x="251519" y="1317340"/>
            <a:ext cx="8646913" cy="4847964"/>
          </a:xfrm>
          <a:prstGeom prst="rect">
            <a:avLst/>
          </a:prstGeom>
          <a:noFill/>
          <a:ln w="12700">
            <a:noFill/>
            <a:miter lim="800000"/>
          </a:ln>
          <a:effectLst/>
        </p:spPr>
        <p:txBody>
          <a:bodyPr/>
          <a:p>
            <a:pPr algn="ctr">
              <a:spcBef>
                <a:spcPct val="20000"/>
              </a:spcBef>
              <a:defRPr/>
            </a:pPr>
            <a:endParaRPr lang="en-US" altLang="zh-CN" sz="2200" kern="0" dirty="0">
              <a:solidFill>
                <a:sysClr val="windowText" lastClr="000000"/>
              </a:solidFill>
            </a:endParaRPr>
          </a:p>
          <a:p>
            <a:pPr algn="ctr">
              <a:spcBef>
                <a:spcPct val="20000"/>
              </a:spcBef>
              <a:defRPr/>
            </a:pPr>
            <a:r>
              <a:rPr lang="zh-CN" altLang="en-US" sz="2200" kern="0" dirty="0" smtClean="0">
                <a:solidFill>
                  <a:sysClr val="windowText" lastClr="000000"/>
                </a:solidFill>
                <a:effectLst>
                  <a:outerShdw blurRad="38100" dist="38100" dir="2700000" algn="tl">
                    <a:srgbClr val="000000">
                      <a:alpha val="43137"/>
                    </a:srgbClr>
                  </a:outerShdw>
                </a:effectLst>
              </a:rPr>
              <a:t>     实心式                孔板式（腹板式）            轮辐式</a:t>
            </a:r>
            <a:r>
              <a:rPr lang="en-US" altLang="zh-CN" sz="2200" kern="0" dirty="0" smtClean="0">
                <a:solidFill>
                  <a:sysClr val="windowText" lastClr="000000"/>
                </a:solidFill>
              </a:rPr>
              <a:t>     </a:t>
            </a:r>
            <a:r>
              <a:rPr lang="zh-CN" altLang="en-US" sz="2200" kern="0" dirty="0" smtClean="0">
                <a:solidFill>
                  <a:sysClr val="windowText" lastClr="000000"/>
                </a:solidFill>
              </a:rPr>
              <a:t>          </a:t>
            </a:r>
            <a:endParaRPr lang="en-US" altLang="zh-CN" sz="2200" kern="0" dirty="0" smtClean="0">
              <a:solidFill>
                <a:sysClr val="windowText" lastClr="000000"/>
              </a:solidFill>
            </a:endParaRPr>
          </a:p>
        </p:txBody>
      </p:sp>
      <p:pic>
        <p:nvPicPr>
          <p:cNvPr id="6" name="Picture 8"/>
          <p:cNvPicPr>
            <a:picLocks noChangeAspect="1" noChangeArrowheads="1"/>
          </p:cNvPicPr>
          <p:nvPr/>
        </p:nvPicPr>
        <p:blipFill>
          <a:blip r:embed="rId1" cstate="print">
            <a:grayscl/>
            <a:lum contrast="20000"/>
          </a:blip>
          <a:srcRect/>
          <a:stretch>
            <a:fillRect/>
          </a:stretch>
        </p:blipFill>
        <p:spPr bwMode="auto">
          <a:xfrm>
            <a:off x="6228183" y="2469480"/>
            <a:ext cx="2552297" cy="2722450"/>
          </a:xfrm>
          <a:prstGeom prst="rect">
            <a:avLst/>
          </a:prstGeom>
          <a:noFill/>
          <a:ln w="9525">
            <a:noFill/>
            <a:miter lim="800000"/>
            <a:headEnd/>
            <a:tailEnd/>
          </a:ln>
          <a:effectLst/>
        </p:spPr>
      </p:pic>
      <p:pic>
        <p:nvPicPr>
          <p:cNvPr id="7" name="Picture 9"/>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4700"/>
                    </a14:imgEffect>
                    <a14:imgEffect>
                      <a14:saturation sat="33000"/>
                    </a14:imgEffect>
                    <a14:imgEffect>
                      <a14:sharpenSoften amount="50000"/>
                    </a14:imgEffect>
                  </a14:imgLayer>
                </a14:imgProps>
              </a:ext>
            </a:extLst>
          </a:blip>
          <a:srcRect/>
          <a:stretch>
            <a:fillRect/>
          </a:stretch>
        </p:blipFill>
        <p:spPr bwMode="auto">
          <a:xfrm>
            <a:off x="3367081" y="2469480"/>
            <a:ext cx="2861102" cy="2732719"/>
          </a:xfrm>
          <a:prstGeom prst="rect">
            <a:avLst/>
          </a:prstGeom>
          <a:noFill/>
          <a:ln w="9525">
            <a:noFill/>
            <a:miter lim="800000"/>
            <a:headEnd/>
            <a:tailEnd/>
          </a:ln>
          <a:effectLst/>
        </p:spPr>
      </p:pic>
      <p:pic>
        <p:nvPicPr>
          <p:cNvPr id="8" name="Picture 10"/>
          <p:cNvPicPr>
            <a:picLocks noChangeAspect="1" noChangeArrowheads="1"/>
          </p:cNvPicPr>
          <p:nvPr/>
        </p:nvPicPr>
        <p:blipFill rotWithShape="1">
          <a:blip r:embed="rId4" cstate="print">
            <a:lum bright="-12000"/>
            <a:extLst>
              <a:ext uri="{BEBA8EAE-BF5A-486C-A8C5-ECC9F3942E4B}">
                <a14:imgProps xmlns:a14="http://schemas.microsoft.com/office/drawing/2010/main">
                  <a14:imgLayer r:embed="rId5">
                    <a14:imgEffect>
                      <a14:colorTemperature colorTemp="4700"/>
                    </a14:imgEffect>
                    <a14:imgEffect>
                      <a14:sharpenSoften amount="50000"/>
                    </a14:imgEffect>
                  </a14:imgLayer>
                </a14:imgProps>
              </a:ext>
            </a:extLst>
          </a:blip>
          <a:srcRect l="14157" b="4616"/>
          <a:stretch>
            <a:fillRect/>
          </a:stretch>
        </p:blipFill>
        <p:spPr bwMode="auto">
          <a:xfrm>
            <a:off x="249934" y="2469480"/>
            <a:ext cx="3134027" cy="2722450"/>
          </a:xfrm>
          <a:prstGeom prst="rect">
            <a:avLst/>
          </a:prstGeom>
          <a:noFill/>
          <a:ln w="9525" algn="ctr">
            <a:noFill/>
            <a:miter lim="800000"/>
            <a:headEnd/>
            <a:tailEnd/>
          </a:ln>
          <a:effectLst/>
        </p:spPr>
      </p:pic>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4"/>
          <p:cNvSpPr>
            <a:spLocks noChangeArrowheads="1"/>
          </p:cNvSpPr>
          <p:nvPr/>
        </p:nvSpPr>
        <p:spPr bwMode="auto">
          <a:xfrm>
            <a:off x="349620" y="1412776"/>
            <a:ext cx="8533295" cy="1728192"/>
          </a:xfrm>
          <a:prstGeom prst="rect">
            <a:avLst/>
          </a:prstGeom>
          <a:noFill/>
          <a:ln w="12700">
            <a:noFill/>
            <a:miter lim="800000"/>
          </a:ln>
          <a:effectLst/>
        </p:spPr>
        <p:txBody>
          <a:bodyPr/>
          <a:p>
            <a:pPr marR="0" lvl="0" defTabSz="914400" eaLnBrk="1" fontAlgn="auto" latinLnBrk="0" hangingPunct="1">
              <a:lnSpc>
                <a:spcPct val="80000"/>
              </a:lnSpc>
              <a:spcBef>
                <a:spcPct val="20000"/>
              </a:spcBef>
              <a:spcAft>
                <a:spcPts val="0"/>
              </a:spcAft>
              <a:buClrTx/>
              <a:buSzTx/>
              <a:defRPr/>
            </a:pPr>
            <a:r>
              <a:rPr kumimoji="0" lang="zh-CN" altLang="en-US" sz="2200" b="0" i="0" u="none" strike="noStrike" kern="0" cap="none" spc="0" normalizeH="0" baseline="0" noProof="0" dirty="0" smtClean="0">
                <a:ln>
                  <a:noFill/>
                </a:ln>
                <a:solidFill>
                  <a:sysClr val="windowText" lastClr="000000"/>
                </a:solidFill>
                <a:effectLst/>
                <a:uLnTx/>
                <a:uFillTx/>
                <a:latin typeface="宋体" panose="02010600030101010101" pitchFamily="2" charset="-122"/>
              </a:rPr>
              <a:t>尺寸精度</a:t>
            </a:r>
            <a:r>
              <a:rPr kumimoji="0" lang="zh-CN" altLang="en-US" sz="2200" b="0" i="0" u="none" strike="noStrike" kern="0" cap="none" spc="0" normalizeH="0" baseline="0" noProof="0" dirty="0">
                <a:ln>
                  <a:noFill/>
                </a:ln>
                <a:solidFill>
                  <a:sysClr val="windowText" lastClr="000000"/>
                </a:solidFill>
                <a:effectLst/>
                <a:uLnTx/>
                <a:uFillTx/>
                <a:latin typeface="宋体" panose="02010600030101010101" pitchFamily="2" charset="-122"/>
              </a:rPr>
              <a:t>较好</a:t>
            </a:r>
            <a:r>
              <a:rPr kumimoji="0" lang="zh-CN" altLang="en-US" sz="2200" b="0" i="0" u="none" strike="noStrike" kern="0" cap="none" spc="0" normalizeH="0" baseline="0" noProof="0" dirty="0" smtClean="0">
                <a:ln>
                  <a:noFill/>
                </a:ln>
                <a:solidFill>
                  <a:sysClr val="windowText" lastClr="000000"/>
                </a:solidFill>
                <a:effectLst/>
                <a:uLnTx/>
                <a:uFillTx/>
                <a:latin typeface="宋体" panose="02010600030101010101" pitchFamily="2" charset="-122"/>
              </a:rPr>
              <a:t>，中、大</a:t>
            </a:r>
            <a:r>
              <a:rPr kumimoji="0" lang="zh-CN" altLang="en-US" sz="2200" b="0" i="0" u="none" strike="noStrike" kern="0" cap="none" spc="0" normalizeH="0" baseline="0" noProof="0" dirty="0">
                <a:ln>
                  <a:noFill/>
                </a:ln>
                <a:solidFill>
                  <a:sysClr val="windowText" lastClr="000000"/>
                </a:solidFill>
                <a:effectLst/>
                <a:uLnTx/>
                <a:uFillTx/>
                <a:latin typeface="宋体" panose="02010600030101010101" pitchFamily="2" charset="-122"/>
              </a:rPr>
              <a:t>批量生产时比较</a:t>
            </a:r>
            <a:r>
              <a:rPr kumimoji="0" lang="zh-CN" altLang="en-US" sz="2200" b="0" i="0" u="none" strike="noStrike" kern="0" cap="none" spc="0" normalizeH="0" baseline="0" noProof="0" dirty="0" smtClean="0">
                <a:ln>
                  <a:noFill/>
                </a:ln>
                <a:solidFill>
                  <a:sysClr val="windowText" lastClr="000000"/>
                </a:solidFill>
                <a:effectLst/>
                <a:uLnTx/>
                <a:uFillTx/>
                <a:latin typeface="宋体" panose="02010600030101010101" pitchFamily="2" charset="-122"/>
              </a:rPr>
              <a:t>经济</a:t>
            </a:r>
            <a:endParaRPr kumimoji="0" lang="en-US" altLang="zh-CN" sz="2200" b="0" i="0" u="none" strike="noStrike" kern="0" cap="none" spc="0" normalizeH="0" baseline="0" noProof="0" dirty="0" smtClean="0">
              <a:ln>
                <a:noFill/>
              </a:ln>
              <a:solidFill>
                <a:sysClr val="windowText" lastClr="000000"/>
              </a:solidFill>
              <a:effectLst/>
              <a:uLnTx/>
              <a:uFillTx/>
              <a:latin typeface="宋体" panose="02010600030101010101" pitchFamily="2" charset="-122"/>
            </a:endParaRPr>
          </a:p>
          <a:p>
            <a:pPr marL="342900" marR="0" lvl="0" indent="-342900" defTabSz="914400" eaLnBrk="1" fontAlgn="auto" latinLnBrk="0" hangingPunct="1">
              <a:lnSpc>
                <a:spcPct val="80000"/>
              </a:lnSpc>
              <a:spcBef>
                <a:spcPct val="20000"/>
              </a:spcBef>
              <a:spcAft>
                <a:spcPts val="0"/>
              </a:spcAft>
              <a:buClrTx/>
              <a:buSzTx/>
              <a:buFontTx/>
              <a:buNone/>
              <a:defRPr/>
            </a:pPr>
            <a:endParaRPr kumimoji="0" lang="en-US" altLang="zh-CN" sz="2200" b="0" i="0" u="none" strike="noStrike" kern="0" cap="none" spc="0" normalizeH="0" baseline="0" noProof="0" dirty="0" smtClean="0">
              <a:ln>
                <a:noFill/>
              </a:ln>
              <a:solidFill>
                <a:sysClr val="windowText" lastClr="000000"/>
              </a:solidFill>
              <a:effectLst/>
              <a:uLnTx/>
              <a:uFillTx/>
              <a:latin typeface="宋体" panose="02010600030101010101" pitchFamily="2" charset="-122"/>
            </a:endParaRPr>
          </a:p>
          <a:p>
            <a:pPr marL="342900" marR="0" lvl="0" indent="-342900" defTabSz="914400" eaLnBrk="1" fontAlgn="auto" latinLnBrk="0" hangingPunct="1">
              <a:lnSpc>
                <a:spcPct val="80000"/>
              </a:lnSpc>
              <a:spcBef>
                <a:spcPct val="20000"/>
              </a:spcBef>
              <a:spcAft>
                <a:spcPts val="0"/>
              </a:spcAft>
              <a:buClrTx/>
              <a:buSzTx/>
              <a:buFontTx/>
              <a:buNone/>
              <a:defRPr/>
            </a:pPr>
            <a:endParaRPr lang="en-US" altLang="zh-CN" sz="2200" kern="0" dirty="0">
              <a:solidFill>
                <a:sysClr val="windowText" lastClr="000000"/>
              </a:solidFill>
              <a:latin typeface="宋体" panose="02010600030101010101" pitchFamily="2" charset="-122"/>
            </a:endParaRPr>
          </a:p>
          <a:p>
            <a:pPr marL="342900" marR="0" lvl="0" indent="-342900" defTabSz="914400" eaLnBrk="1" fontAlgn="auto" latinLnBrk="0" hangingPunct="1">
              <a:lnSpc>
                <a:spcPct val="80000"/>
              </a:lnSpc>
              <a:spcBef>
                <a:spcPct val="20000"/>
              </a:spcBef>
              <a:spcAft>
                <a:spcPts val="0"/>
              </a:spcAft>
              <a:buClrTx/>
              <a:buSzTx/>
              <a:buFontTx/>
              <a:buNone/>
              <a:defRPr/>
            </a:pPr>
            <a:r>
              <a:rPr lang="zh-CN" altLang="en-US" sz="2200" kern="0" dirty="0" smtClean="0">
                <a:solidFill>
                  <a:sysClr val="windowText" lastClr="000000"/>
                </a:solidFill>
                <a:latin typeface="宋体" panose="02010600030101010101" pitchFamily="2" charset="-122"/>
              </a:rPr>
              <a:t>   烧结合金压制           铝压铸               注塑</a:t>
            </a:r>
            <a:endParaRPr lang="en-US" altLang="zh-CN" sz="2200" kern="0" dirty="0" smtClean="0">
              <a:solidFill>
                <a:sysClr val="windowText" lastClr="000000"/>
              </a:solidFill>
              <a:latin typeface="宋体" panose="02010600030101010101" pitchFamily="2" charset="-122"/>
            </a:endParaRPr>
          </a:p>
        </p:txBody>
      </p:sp>
      <p:pic>
        <p:nvPicPr>
          <p:cNvPr id="6" name="Picture 5"/>
          <p:cNvPicPr>
            <a:picLocks noChangeAspect="1" noChangeArrowheads="1"/>
          </p:cNvPicPr>
          <p:nvPr/>
        </p:nvPicPr>
        <p:blipFill rotWithShape="1">
          <a:blip r:embed="rId1" cstate="print"/>
          <a:srcRect l="14996" t="11587" r="15911" b="9635"/>
          <a:stretch>
            <a:fillRect/>
          </a:stretch>
        </p:blipFill>
        <p:spPr bwMode="auto">
          <a:xfrm>
            <a:off x="254917" y="3028417"/>
            <a:ext cx="2884847" cy="2112395"/>
          </a:xfrm>
          <a:prstGeom prst="rect">
            <a:avLst/>
          </a:prstGeom>
          <a:noFill/>
          <a:ln w="9525">
            <a:noFill/>
            <a:miter lim="800000"/>
            <a:headEnd/>
            <a:tailEnd/>
          </a:ln>
          <a:effectLst/>
        </p:spPr>
      </p:pic>
      <p:pic>
        <p:nvPicPr>
          <p:cNvPr id="7" name="Picture 9"/>
          <p:cNvPicPr>
            <a:picLocks noChangeAspect="1" noChangeArrowheads="1"/>
          </p:cNvPicPr>
          <p:nvPr/>
        </p:nvPicPr>
        <p:blipFill rotWithShape="1">
          <a:blip r:embed="rId2" cstate="print"/>
          <a:srcRect l="9469" r="6091"/>
          <a:stretch>
            <a:fillRect/>
          </a:stretch>
        </p:blipFill>
        <p:spPr bwMode="auto">
          <a:xfrm>
            <a:off x="3137631" y="3028418"/>
            <a:ext cx="2686645" cy="2122664"/>
          </a:xfrm>
          <a:prstGeom prst="rect">
            <a:avLst/>
          </a:prstGeom>
          <a:noFill/>
          <a:ln w="9525">
            <a:noFill/>
            <a:miter lim="800000"/>
            <a:headEnd/>
            <a:tailEnd/>
          </a:ln>
          <a:effectLst/>
        </p:spPr>
      </p:pic>
      <p:pic>
        <p:nvPicPr>
          <p:cNvPr id="8" name="Picture 6"/>
          <p:cNvPicPr>
            <a:picLocks noChangeAspect="1" noChangeArrowheads="1"/>
          </p:cNvPicPr>
          <p:nvPr/>
        </p:nvPicPr>
        <p:blipFill rotWithShape="1">
          <a:blip r:embed="rId3" cstate="print"/>
          <a:srcRect l="3558"/>
          <a:stretch>
            <a:fillRect/>
          </a:stretch>
        </p:blipFill>
        <p:spPr bwMode="auto">
          <a:xfrm>
            <a:off x="5824276" y="3028417"/>
            <a:ext cx="3047776" cy="2112395"/>
          </a:xfrm>
          <a:prstGeom prst="rect">
            <a:avLst/>
          </a:prstGeom>
          <a:noFill/>
          <a:ln w="9525">
            <a:noFill/>
            <a:miter lim="800000"/>
            <a:headEnd/>
            <a:tailEnd/>
          </a:ln>
          <a:effectLst/>
        </p:spPr>
      </p:pic>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4"/>
          <p:cNvSpPr>
            <a:spLocks noChangeArrowheads="1"/>
          </p:cNvSpPr>
          <p:nvPr/>
        </p:nvSpPr>
        <p:spPr bwMode="auto">
          <a:xfrm>
            <a:off x="459923" y="3516337"/>
            <a:ext cx="2967684" cy="396044"/>
          </a:xfrm>
          <a:prstGeom prst="rect">
            <a:avLst/>
          </a:prstGeom>
          <a:noFill/>
          <a:ln w="12700">
            <a:noFill/>
            <a:miter lim="800000"/>
          </a:ln>
          <a:effectLst/>
        </p:spPr>
        <p:txBody>
          <a:bodyPr/>
          <a:p>
            <a:pPr algn="ctr"/>
            <a:r>
              <a:rPr lang="zh-CN" altLang="en-US" sz="2000" dirty="0">
                <a:latin typeface="Times" panose="00000500000000020000"/>
              </a:rPr>
              <a:t>键和止动螺丝固定连接</a:t>
            </a:r>
            <a:endParaRPr lang="zh-CN" altLang="en-US" sz="2000" dirty="0">
              <a:latin typeface="Times" panose="00000500000000020000"/>
            </a:endParaRPr>
          </a:p>
        </p:txBody>
      </p:sp>
      <p:pic>
        <p:nvPicPr>
          <p:cNvPr id="3" name="Picture 5"/>
          <p:cNvPicPr>
            <a:picLocks noChangeAspect="1" noChangeArrowheads="1"/>
          </p:cNvPicPr>
          <p:nvPr/>
        </p:nvPicPr>
        <p:blipFill rotWithShape="1">
          <a:blip r:embed="rId1" cstate="print">
            <a:lum bright="-12000" contrast="48000"/>
          </a:blip>
          <a:srcRect t="13748"/>
          <a:stretch>
            <a:fillRect/>
          </a:stretch>
        </p:blipFill>
        <p:spPr bwMode="auto">
          <a:xfrm>
            <a:off x="327718" y="4016788"/>
            <a:ext cx="3232095" cy="1794827"/>
          </a:xfrm>
          <a:prstGeom prst="rect">
            <a:avLst/>
          </a:prstGeom>
          <a:noFill/>
        </p:spPr>
      </p:pic>
      <p:pic>
        <p:nvPicPr>
          <p:cNvPr id="4" name="Picture 4"/>
          <p:cNvPicPr>
            <a:picLocks noChangeAspect="1" noChangeArrowheads="1"/>
          </p:cNvPicPr>
          <p:nvPr/>
        </p:nvPicPr>
        <p:blipFill rotWithShape="1">
          <a:blip r:embed="rId2" cstate="print"/>
          <a:srcRect l="13752" t="11260" r="18670" b="8769"/>
          <a:stretch>
            <a:fillRect/>
          </a:stretch>
        </p:blipFill>
        <p:spPr bwMode="auto">
          <a:xfrm>
            <a:off x="373697" y="1249426"/>
            <a:ext cx="2376265" cy="2103316"/>
          </a:xfrm>
          <a:prstGeom prst="rect">
            <a:avLst/>
          </a:prstGeom>
          <a:noFill/>
          <a:ln w="9525">
            <a:noFill/>
            <a:miter lim="800000"/>
            <a:headEnd/>
            <a:tailEnd/>
          </a:ln>
        </p:spPr>
      </p:pic>
      <p:pic>
        <p:nvPicPr>
          <p:cNvPr id="5" name="Picture 8"/>
          <p:cNvPicPr>
            <a:picLocks noChangeAspect="1" noChangeArrowheads="1"/>
          </p:cNvPicPr>
          <p:nvPr/>
        </p:nvPicPr>
        <p:blipFill rotWithShape="1">
          <a:blip r:embed="rId3" cstate="print">
            <a:lum bright="-18000" contrast="34000"/>
          </a:blip>
          <a:srcRect l="1955" t="14213"/>
          <a:stretch>
            <a:fillRect/>
          </a:stretch>
        </p:blipFill>
        <p:spPr bwMode="auto">
          <a:xfrm>
            <a:off x="5712345" y="4016788"/>
            <a:ext cx="3196902" cy="1794828"/>
          </a:xfrm>
          <a:prstGeom prst="rect">
            <a:avLst/>
          </a:prstGeom>
          <a:noFill/>
        </p:spPr>
      </p:pic>
      <p:pic>
        <p:nvPicPr>
          <p:cNvPr id="6" name="Picture 6"/>
          <p:cNvPicPr>
            <a:picLocks noChangeAspect="1" noChangeArrowheads="1"/>
          </p:cNvPicPr>
          <p:nvPr/>
        </p:nvPicPr>
        <p:blipFill>
          <a:blip r:embed="rId4" cstate="print"/>
          <a:srcRect/>
          <a:stretch>
            <a:fillRect/>
          </a:stretch>
        </p:blipFill>
        <p:spPr bwMode="auto">
          <a:xfrm>
            <a:off x="3868995" y="4023460"/>
            <a:ext cx="1843350" cy="1729015"/>
          </a:xfrm>
          <a:prstGeom prst="rect">
            <a:avLst/>
          </a:prstGeom>
          <a:noFill/>
          <a:ln w="9525">
            <a:noFill/>
            <a:miter lim="800000"/>
            <a:headEnd/>
            <a:tailEnd/>
          </a:ln>
        </p:spPr>
      </p:pic>
      <p:pic>
        <p:nvPicPr>
          <p:cNvPr id="7" name="Picture 7"/>
          <p:cNvPicPr>
            <a:picLocks noChangeAspect="1" noChangeArrowheads="1"/>
          </p:cNvPicPr>
          <p:nvPr/>
        </p:nvPicPr>
        <p:blipFill rotWithShape="1">
          <a:blip r:embed="rId5" cstate="print">
            <a:lum bright="-6000" contrast="18000"/>
          </a:blip>
          <a:srcRect l="4078" t="15010" r="36"/>
          <a:stretch>
            <a:fillRect/>
          </a:stretch>
        </p:blipFill>
        <p:spPr bwMode="auto">
          <a:xfrm>
            <a:off x="7344708" y="1240528"/>
            <a:ext cx="1551138" cy="1722546"/>
          </a:xfrm>
          <a:prstGeom prst="rect">
            <a:avLst/>
          </a:prstGeom>
          <a:noFill/>
        </p:spPr>
      </p:pic>
      <p:pic>
        <p:nvPicPr>
          <p:cNvPr id="8" name="Picture 8"/>
          <p:cNvPicPr>
            <a:picLocks noChangeAspect="1" noChangeArrowheads="1"/>
          </p:cNvPicPr>
          <p:nvPr/>
        </p:nvPicPr>
        <p:blipFill>
          <a:blip r:embed="rId6" cstate="print">
            <a:duotone>
              <a:prstClr val="black"/>
              <a:srgbClr val="1F497D">
                <a:tint val="45000"/>
                <a:satMod val="400000"/>
              </a:srgbClr>
            </a:duotone>
          </a:blip>
          <a:srcRect/>
          <a:stretch>
            <a:fillRect/>
          </a:stretch>
        </p:blipFill>
        <p:spPr bwMode="auto">
          <a:xfrm>
            <a:off x="5765211" y="1265490"/>
            <a:ext cx="1573955" cy="1664945"/>
          </a:xfrm>
          <a:prstGeom prst="rect">
            <a:avLst/>
          </a:prstGeom>
          <a:noFill/>
          <a:ln w="9525">
            <a:noFill/>
            <a:miter lim="800000"/>
            <a:headEnd/>
            <a:tailEnd/>
          </a:ln>
        </p:spPr>
      </p:pic>
      <p:sp>
        <p:nvSpPr>
          <p:cNvPr id="9" name="Rectangle 4"/>
          <p:cNvSpPr>
            <a:spLocks noChangeArrowheads="1"/>
          </p:cNvSpPr>
          <p:nvPr/>
        </p:nvSpPr>
        <p:spPr bwMode="auto">
          <a:xfrm>
            <a:off x="5068346" y="3516337"/>
            <a:ext cx="2967684" cy="396044"/>
          </a:xfrm>
          <a:prstGeom prst="rect">
            <a:avLst/>
          </a:prstGeom>
          <a:noFill/>
          <a:ln w="12700">
            <a:noFill/>
            <a:miter lim="800000"/>
          </a:ln>
          <a:effectLst/>
        </p:spPr>
        <p:txBody>
          <a:bodyPr/>
          <a:p>
            <a:pPr algn="ctr"/>
            <a:r>
              <a:rPr lang="zh-CN" altLang="en-US" sz="2000" dirty="0"/>
              <a:t>销钉连接</a:t>
            </a:r>
            <a:endParaRPr lang="zh-CN" altLang="en-US" sz="2000" dirty="0"/>
          </a:p>
        </p:txBody>
      </p:sp>
      <p:pic>
        <p:nvPicPr>
          <p:cNvPr id="10" name="Picture 9"/>
          <p:cNvPicPr>
            <a:picLocks noChangeAspect="1" noChangeArrowheads="1"/>
          </p:cNvPicPr>
          <p:nvPr/>
        </p:nvPicPr>
        <p:blipFill>
          <a:blip r:embed="rId7" cstate="print">
            <a:duotone>
              <a:prstClr val="black"/>
              <a:srgbClr val="1F497D">
                <a:tint val="45000"/>
                <a:satMod val="400000"/>
              </a:srgbClr>
            </a:duotone>
          </a:blip>
          <a:srcRect/>
          <a:stretch>
            <a:fillRect/>
          </a:stretch>
        </p:blipFill>
        <p:spPr bwMode="auto">
          <a:xfrm>
            <a:off x="3920462" y="1265489"/>
            <a:ext cx="1870543" cy="1664945"/>
          </a:xfrm>
          <a:prstGeom prst="rect">
            <a:avLst/>
          </a:prstGeom>
          <a:noFill/>
          <a:ln w="9525" algn="ctr">
            <a:noFill/>
            <a:miter lim="800000"/>
            <a:headEnd/>
            <a:tailEnd/>
          </a:ln>
          <a:effectLst/>
        </p:spPr>
      </p:pic>
      <p:sp>
        <p:nvSpPr>
          <p:cNvPr id="11" name="Rectangle 4"/>
          <p:cNvSpPr>
            <a:spLocks noChangeArrowheads="1"/>
          </p:cNvSpPr>
          <p:nvPr/>
        </p:nvSpPr>
        <p:spPr bwMode="auto">
          <a:xfrm>
            <a:off x="6552188" y="2963073"/>
            <a:ext cx="1576304" cy="396044"/>
          </a:xfrm>
          <a:prstGeom prst="rect">
            <a:avLst/>
          </a:prstGeom>
          <a:noFill/>
          <a:ln w="12700">
            <a:noFill/>
            <a:miter lim="800000"/>
          </a:ln>
          <a:effectLst/>
        </p:spPr>
        <p:txBody>
          <a:bodyPr/>
          <a:p>
            <a:pPr algn="ctr"/>
            <a:r>
              <a:rPr lang="en-US" altLang="zh-CN" sz="2000" dirty="0"/>
              <a:t>D</a:t>
            </a:r>
            <a:r>
              <a:rPr lang="zh-CN" altLang="en-US" sz="2000" dirty="0">
                <a:latin typeface="Times" panose="00000500000000020000"/>
              </a:rPr>
              <a:t>形</a:t>
            </a:r>
            <a:r>
              <a:rPr lang="zh-CN" altLang="en-US" sz="2000" dirty="0" smtClean="0">
                <a:latin typeface="Times" panose="00000500000000020000"/>
              </a:rPr>
              <a:t>轴连接</a:t>
            </a:r>
            <a:endParaRPr lang="zh-CN" altLang="en-US" sz="2000" dirty="0">
              <a:latin typeface="Times" panose="00000500000000020000"/>
            </a:endParaRPr>
          </a:p>
        </p:txBody>
      </p:sp>
      <p:sp>
        <p:nvSpPr>
          <p:cNvPr id="12" name="Rectangle 4"/>
          <p:cNvSpPr>
            <a:spLocks noChangeArrowheads="1"/>
          </p:cNvSpPr>
          <p:nvPr/>
        </p:nvSpPr>
        <p:spPr bwMode="auto">
          <a:xfrm>
            <a:off x="4228503" y="2963073"/>
            <a:ext cx="1279601" cy="396044"/>
          </a:xfrm>
          <a:prstGeom prst="rect">
            <a:avLst/>
          </a:prstGeom>
          <a:noFill/>
          <a:ln w="12700">
            <a:noFill/>
            <a:miter lim="800000"/>
          </a:ln>
          <a:effectLst/>
        </p:spPr>
        <p:txBody>
          <a:bodyPr/>
          <a:p>
            <a:pPr algn="ctr"/>
            <a:r>
              <a:rPr lang="zh-CN" altLang="en-US" sz="2000" dirty="0" smtClean="0">
                <a:latin typeface="Times" panose="00000500000000020000"/>
              </a:rPr>
              <a:t>花键</a:t>
            </a:r>
            <a:r>
              <a:rPr lang="zh-CN" altLang="en-US" sz="2000" dirty="0">
                <a:latin typeface="Times" panose="00000500000000020000"/>
              </a:rPr>
              <a:t>连接</a:t>
            </a:r>
            <a:endParaRPr lang="zh-CN" altLang="en-US" sz="2000" dirty="0">
              <a:latin typeface="Times" panose="00000500000000020000"/>
            </a:endParaRPr>
          </a:p>
        </p:txBody>
      </p:sp>
      <p:sp>
        <p:nvSpPr>
          <p:cNvPr id="13"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1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1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0"/>
          <p:cNvPicPr>
            <a:picLocks noChangeAspect="1" noChangeArrowheads="1"/>
          </p:cNvPicPr>
          <p:nvPr/>
        </p:nvPicPr>
        <p:blipFill>
          <a:blip r:embed="rId1" cstate="print"/>
          <a:srcRect/>
          <a:stretch>
            <a:fillRect/>
          </a:stretch>
        </p:blipFill>
        <p:spPr bwMode="auto">
          <a:xfrm>
            <a:off x="3596172" y="1886433"/>
            <a:ext cx="1696696" cy="1677255"/>
          </a:xfrm>
          <a:prstGeom prst="rect">
            <a:avLst/>
          </a:prstGeom>
          <a:noFill/>
          <a:ln w="9525" algn="ctr">
            <a:noFill/>
            <a:miter lim="800000"/>
            <a:headEnd/>
            <a:tailEnd/>
          </a:ln>
          <a:effectLst/>
        </p:spPr>
      </p:pic>
      <p:pic>
        <p:nvPicPr>
          <p:cNvPr id="3" name="Picture 11"/>
          <p:cNvPicPr>
            <a:picLocks noChangeAspect="1" noChangeArrowheads="1"/>
          </p:cNvPicPr>
          <p:nvPr/>
        </p:nvPicPr>
        <p:blipFill>
          <a:blip r:embed="rId2" cstate="print"/>
          <a:srcRect/>
          <a:stretch>
            <a:fillRect/>
          </a:stretch>
        </p:blipFill>
        <p:spPr bwMode="auto">
          <a:xfrm>
            <a:off x="3596172" y="4101195"/>
            <a:ext cx="1657687" cy="1767986"/>
          </a:xfrm>
          <a:prstGeom prst="rect">
            <a:avLst/>
          </a:prstGeom>
          <a:noFill/>
          <a:ln w="9525" algn="ctr">
            <a:noFill/>
            <a:miter lim="800000"/>
            <a:headEnd/>
            <a:tailEnd/>
          </a:ln>
          <a:effectLst/>
        </p:spPr>
      </p:pic>
      <p:sp>
        <p:nvSpPr>
          <p:cNvPr id="4" name="Rectangle 5"/>
          <p:cNvSpPr>
            <a:spLocks noChangeArrowheads="1"/>
          </p:cNvSpPr>
          <p:nvPr/>
        </p:nvSpPr>
        <p:spPr bwMode="auto">
          <a:xfrm>
            <a:off x="3795721" y="3674219"/>
            <a:ext cx="1258588" cy="434629"/>
          </a:xfrm>
          <a:prstGeom prst="rect">
            <a:avLst/>
          </a:prstGeom>
          <a:noFill/>
          <a:ln w="9525">
            <a:noFill/>
            <a:miter lim="800000"/>
          </a:ln>
        </p:spPr>
        <p:txBody>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smtClean="0">
                <a:ln>
                  <a:noFill/>
                </a:ln>
                <a:solidFill>
                  <a:sysClr val="windowText" lastClr="000000"/>
                </a:solidFill>
                <a:effectLst/>
                <a:uLnTx/>
                <a:uFillTx/>
              </a:rPr>
              <a:t>QD</a:t>
            </a:r>
            <a:r>
              <a:rPr kumimoji="0" lang="zh-CN" altLang="en-US" sz="2000" b="0" i="0" u="none" strike="noStrike" kern="0" cap="none" spc="0" normalizeH="0" baseline="0" noProof="0" dirty="0" smtClean="0">
                <a:ln>
                  <a:noFill/>
                </a:ln>
                <a:solidFill>
                  <a:sysClr val="windowText" lastClr="000000"/>
                </a:solidFill>
                <a:effectLst/>
                <a:uLnTx/>
                <a:uFillTx/>
                <a:latin typeface="+mn-ea"/>
              </a:rPr>
              <a:t>锥套</a:t>
            </a:r>
            <a:endParaRPr kumimoji="0" lang="en-US" altLang="zh-CN" sz="2000" b="0" i="0" u="none" strike="noStrike" kern="0" cap="none" spc="0" normalizeH="0" baseline="0" noProof="0" dirty="0">
              <a:ln>
                <a:noFill/>
              </a:ln>
              <a:solidFill>
                <a:sysClr val="windowText" lastClr="000000"/>
              </a:solidFill>
              <a:effectLst/>
              <a:uLnTx/>
              <a:uFillTx/>
              <a:latin typeface="+mn-ea"/>
            </a:endParaRPr>
          </a:p>
        </p:txBody>
      </p:sp>
      <p:pic>
        <p:nvPicPr>
          <p:cNvPr id="5" name="Picture 14"/>
          <p:cNvPicPr>
            <a:picLocks noChangeAspect="1" noChangeArrowheads="1"/>
          </p:cNvPicPr>
          <p:nvPr/>
        </p:nvPicPr>
        <p:blipFill>
          <a:blip r:embed="rId3" cstate="print"/>
          <a:srcRect r="304"/>
          <a:stretch>
            <a:fillRect/>
          </a:stretch>
        </p:blipFill>
        <p:spPr bwMode="auto">
          <a:xfrm>
            <a:off x="5292141" y="1155377"/>
            <a:ext cx="3581400" cy="4769741"/>
          </a:xfrm>
          <a:prstGeom prst="rect">
            <a:avLst/>
          </a:prstGeom>
          <a:noFill/>
          <a:ln w="9525">
            <a:noFill/>
            <a:miter lim="800000"/>
            <a:headEnd/>
            <a:tailEnd/>
          </a:ln>
        </p:spPr>
      </p:pic>
      <p:sp>
        <p:nvSpPr>
          <p:cNvPr id="6" name="Rectangle 5"/>
          <p:cNvSpPr>
            <a:spLocks noChangeArrowheads="1"/>
          </p:cNvSpPr>
          <p:nvPr/>
        </p:nvSpPr>
        <p:spPr bwMode="auto">
          <a:xfrm>
            <a:off x="3508378" y="1155377"/>
            <a:ext cx="1765482" cy="698500"/>
          </a:xfrm>
          <a:prstGeom prst="rect">
            <a:avLst/>
          </a:prstGeom>
          <a:noFill/>
          <a:ln w="9525">
            <a:noFill/>
            <a:miter lim="800000"/>
          </a:ln>
        </p:spPr>
        <p:txBody>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sysClr val="windowText" lastClr="000000"/>
                </a:solidFill>
                <a:effectLst/>
                <a:uLnTx/>
                <a:uFillTx/>
              </a:rPr>
              <a:t>Taper </a:t>
            </a:r>
            <a:r>
              <a:rPr kumimoji="0" lang="en-US" altLang="zh-CN" sz="2000" b="0" i="0" u="none" strike="noStrike" kern="0" cap="none" spc="0" normalizeH="0" baseline="0" noProof="0" dirty="0" smtClean="0">
                <a:ln>
                  <a:noFill/>
                </a:ln>
                <a:solidFill>
                  <a:sysClr val="windowText" lastClr="000000"/>
                </a:solidFill>
                <a:effectLst/>
                <a:uLnTx/>
                <a:uFillTx/>
              </a:rPr>
              <a:t>Lock® </a:t>
            </a:r>
            <a:r>
              <a:rPr kumimoji="0" lang="zh-CN" altLang="en-US" sz="2000" b="0" i="0" u="none" strike="noStrike" kern="0" cap="none" spc="0" normalizeH="0" baseline="0" noProof="0" dirty="0" smtClean="0">
                <a:ln>
                  <a:noFill/>
                </a:ln>
                <a:solidFill>
                  <a:sysClr val="windowText" lastClr="000000"/>
                </a:solidFill>
                <a:effectLst/>
                <a:uLnTx/>
                <a:uFillTx/>
                <a:latin typeface="+mn-ea"/>
              </a:rPr>
              <a:t>锥套</a:t>
            </a:r>
            <a:endParaRPr kumimoji="0" lang="en-US" altLang="zh-CN" sz="2000" b="0" i="0" u="none" strike="noStrike" kern="0" cap="none" spc="0" normalizeH="0" baseline="0" noProof="0" dirty="0">
              <a:ln>
                <a:noFill/>
              </a:ln>
              <a:solidFill>
                <a:sysClr val="windowText" lastClr="000000"/>
              </a:solidFill>
              <a:effectLst/>
              <a:uLnTx/>
              <a:uFillTx/>
              <a:latin typeface="+mn-ea"/>
            </a:endParaRPr>
          </a:p>
        </p:txBody>
      </p:sp>
      <p:sp>
        <p:nvSpPr>
          <p:cNvPr id="7" name="Rectangle 4"/>
          <p:cNvSpPr>
            <a:spLocks noChangeArrowheads="1"/>
          </p:cNvSpPr>
          <p:nvPr/>
        </p:nvSpPr>
        <p:spPr bwMode="auto">
          <a:xfrm>
            <a:off x="847873" y="1155377"/>
            <a:ext cx="1427047" cy="396044"/>
          </a:xfrm>
          <a:prstGeom prst="rect">
            <a:avLst/>
          </a:prstGeom>
          <a:noFill/>
          <a:ln w="12700">
            <a:noFill/>
            <a:miter lim="800000"/>
          </a:ln>
          <a:effectLst/>
        </p:spPr>
        <p:txBody>
          <a:bodyPr/>
          <a:p>
            <a:pPr algn="ctr"/>
            <a:r>
              <a:rPr lang="zh-CN" altLang="en-US" sz="2000" dirty="0" smtClean="0">
                <a:latin typeface="Times" panose="00000500000000020000"/>
              </a:rPr>
              <a:t>胀紧套</a:t>
            </a:r>
            <a:endParaRPr lang="zh-CN" altLang="en-US" sz="2000" dirty="0">
              <a:latin typeface="Times" panose="00000500000000020000"/>
            </a:endParaRPr>
          </a:p>
        </p:txBody>
      </p:sp>
      <p:pic>
        <p:nvPicPr>
          <p:cNvPr id="8" name="Picture 11"/>
          <p:cNvPicPr>
            <a:picLocks noChangeAspect="1" noChangeArrowheads="1"/>
          </p:cNvPicPr>
          <p:nvPr/>
        </p:nvPicPr>
        <p:blipFill>
          <a:blip r:embed="rId4" cstate="print"/>
          <a:srcRect/>
          <a:stretch>
            <a:fillRect/>
          </a:stretch>
        </p:blipFill>
        <p:spPr bwMode="auto">
          <a:xfrm>
            <a:off x="411335" y="1551421"/>
            <a:ext cx="2495981" cy="2555409"/>
          </a:xfrm>
          <a:prstGeom prst="rect">
            <a:avLst/>
          </a:prstGeom>
          <a:noFill/>
          <a:ln w="9525">
            <a:noFill/>
            <a:miter lim="800000"/>
            <a:headEnd/>
            <a:tailEnd/>
          </a:ln>
          <a:effectLst/>
        </p:spPr>
      </p:pic>
      <p:pic>
        <p:nvPicPr>
          <p:cNvPr id="9" name="Picture 13"/>
          <p:cNvPicPr>
            <a:picLocks noChangeAspect="1" noChangeArrowheads="1"/>
          </p:cNvPicPr>
          <p:nvPr/>
        </p:nvPicPr>
        <p:blipFill>
          <a:blip r:embed="rId5" cstate="print"/>
          <a:srcRect/>
          <a:stretch>
            <a:fillRect/>
          </a:stretch>
        </p:blipFill>
        <p:spPr bwMode="auto">
          <a:xfrm>
            <a:off x="411336" y="4101196"/>
            <a:ext cx="2495981" cy="1767986"/>
          </a:xfrm>
          <a:prstGeom prst="rect">
            <a:avLst/>
          </a:prstGeom>
          <a:noFill/>
          <a:ln w="9525">
            <a:noFill/>
            <a:miter lim="800000"/>
            <a:headEnd/>
            <a:tailEnd/>
          </a:ln>
          <a:effectLst/>
        </p:spPr>
      </p:pic>
      <p:sp>
        <p:nvSpPr>
          <p:cNvPr id="10"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11"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12"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Rectangle 5"/>
          <p:cNvSpPr>
            <a:spLocks noChangeArrowheads="1"/>
          </p:cNvSpPr>
          <p:nvPr/>
        </p:nvSpPr>
        <p:spPr bwMode="auto">
          <a:xfrm>
            <a:off x="251519" y="1196752"/>
            <a:ext cx="8646913" cy="4968552"/>
          </a:xfrm>
          <a:prstGeom prst="rect">
            <a:avLst/>
          </a:prstGeom>
          <a:noFill/>
          <a:ln w="12700">
            <a:noFill/>
            <a:miter lim="800000"/>
          </a:ln>
          <a:effectLst/>
        </p:spPr>
        <p:txBody>
          <a:bodyPr/>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结构钢：</a:t>
            </a:r>
            <a:r>
              <a:rPr lang="en-US" altLang="zh-CN" kern="0" dirty="0" smtClean="0">
                <a:solidFill>
                  <a:prstClr val="black"/>
                </a:solidFill>
              </a:rPr>
              <a:t>45#</a:t>
            </a:r>
            <a:r>
              <a:rPr lang="zh-CN" altLang="en-US" kern="0" dirty="0" smtClean="0">
                <a:solidFill>
                  <a:sysClr val="windowText" lastClr="000000"/>
                </a:solidFill>
              </a:rPr>
              <a:t>、</a:t>
            </a:r>
            <a:r>
              <a:rPr lang="en-US" altLang="zh-CN" kern="0" dirty="0" smtClean="0">
                <a:solidFill>
                  <a:sysClr val="windowText" lastClr="000000"/>
                </a:solidFill>
              </a:rPr>
              <a:t>35#</a:t>
            </a:r>
            <a:r>
              <a:rPr lang="zh-CN" altLang="en-US" kern="0" dirty="0" smtClean="0">
                <a:solidFill>
                  <a:sysClr val="windowText" lastClr="000000"/>
                </a:solidFill>
              </a:rPr>
              <a:t>、</a:t>
            </a:r>
            <a:r>
              <a:rPr lang="en-US" altLang="zh-CN" kern="0" dirty="0" smtClean="0">
                <a:solidFill>
                  <a:sysClr val="windowText" lastClr="000000"/>
                </a:solidFill>
              </a:rPr>
              <a:t>Q235</a:t>
            </a:r>
            <a:endParaRPr lang="en-US" altLang="zh-CN" kern="0" dirty="0" smtClean="0">
              <a:solidFill>
                <a:sysClr val="windowText" lastClr="000000"/>
              </a:solidFill>
            </a:endParaRPr>
          </a:p>
          <a:p>
            <a:pPr>
              <a:spcBef>
                <a:spcPct val="20000"/>
              </a:spcBef>
              <a:defRPr/>
            </a:pPr>
            <a:r>
              <a:rPr lang="zh-CN" altLang="en-US" kern="0" dirty="0" smtClean="0">
                <a:solidFill>
                  <a:sysClr val="windowText" lastClr="000000"/>
                </a:solidFill>
              </a:rPr>
              <a:t>     </a:t>
            </a:r>
            <a:r>
              <a:rPr lang="zh-CN" altLang="en-US" u="sng" kern="0" dirty="0" smtClean="0">
                <a:solidFill>
                  <a:srgbClr val="C00000"/>
                </a:solidFill>
              </a:rPr>
              <a:t>耐磨性优，</a:t>
            </a:r>
            <a:r>
              <a:rPr lang="en-US" altLang="zh-CN" u="sng" kern="0" dirty="0" smtClean="0">
                <a:solidFill>
                  <a:srgbClr val="C00000"/>
                </a:solidFill>
              </a:rPr>
              <a:t>45#</a:t>
            </a:r>
            <a:r>
              <a:rPr lang="zh-CN" altLang="en-US" u="sng" kern="0" dirty="0" smtClean="0">
                <a:solidFill>
                  <a:srgbClr val="C00000"/>
                </a:solidFill>
              </a:rPr>
              <a:t>带轮首选用钢，</a:t>
            </a:r>
            <a:r>
              <a:rPr lang="en-US" altLang="zh-CN" u="sng" kern="0" dirty="0" smtClean="0">
                <a:solidFill>
                  <a:srgbClr val="C00000"/>
                </a:solidFill>
              </a:rPr>
              <a:t>35#</a:t>
            </a:r>
            <a:r>
              <a:rPr lang="zh-CN" altLang="en-US" u="sng" kern="0" dirty="0" smtClean="0">
                <a:solidFill>
                  <a:srgbClr val="C00000"/>
                </a:solidFill>
              </a:rPr>
              <a:t>适用焊接，</a:t>
            </a:r>
            <a:r>
              <a:rPr lang="en-US" altLang="zh-CN" u="sng" kern="0" dirty="0" smtClean="0">
                <a:solidFill>
                  <a:srgbClr val="C00000"/>
                </a:solidFill>
              </a:rPr>
              <a:t>Q235</a:t>
            </a:r>
            <a:r>
              <a:rPr lang="zh-CN" altLang="en-US" u="sng" kern="0" dirty="0">
                <a:solidFill>
                  <a:srgbClr val="C00000"/>
                </a:solidFill>
              </a:rPr>
              <a:t>成</a:t>
            </a:r>
            <a:r>
              <a:rPr lang="zh-CN" altLang="en-US" u="sng" kern="0" dirty="0" smtClean="0">
                <a:solidFill>
                  <a:srgbClr val="C00000"/>
                </a:solidFill>
              </a:rPr>
              <a:t>本低</a:t>
            </a:r>
            <a:endParaRPr lang="en-US" altLang="zh-CN" u="sng" kern="0" dirty="0" smtClean="0">
              <a:solidFill>
                <a:srgbClr val="C00000"/>
              </a:solidFill>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铸铁：</a:t>
            </a:r>
            <a:r>
              <a:rPr lang="en-US" altLang="zh-CN" kern="0" dirty="0" smtClean="0">
                <a:solidFill>
                  <a:sysClr val="windowText" lastClr="000000"/>
                </a:solidFill>
              </a:rPr>
              <a:t>HT250</a:t>
            </a:r>
            <a:r>
              <a:rPr lang="zh-CN" altLang="en-US" kern="0" dirty="0" smtClean="0">
                <a:solidFill>
                  <a:sysClr val="windowText" lastClr="000000"/>
                </a:solidFill>
              </a:rPr>
              <a:t>、</a:t>
            </a:r>
            <a:r>
              <a:rPr lang="en-US" altLang="zh-CN" kern="0" dirty="0" smtClean="0">
                <a:solidFill>
                  <a:sysClr val="windowText" lastClr="000000"/>
                </a:solidFill>
              </a:rPr>
              <a:t>QT450</a:t>
            </a:r>
            <a:endParaRPr lang="en-US" altLang="zh-CN" kern="0" dirty="0" smtClean="0">
              <a:solidFill>
                <a:sysClr val="windowText" lastClr="000000"/>
              </a:solidFill>
            </a:endParaRPr>
          </a:p>
          <a:p>
            <a:pPr>
              <a:spcBef>
                <a:spcPct val="20000"/>
              </a:spcBef>
              <a:defRPr/>
            </a:pPr>
            <a:r>
              <a:rPr lang="zh-CN" altLang="en-US" kern="0" dirty="0" smtClean="0">
                <a:solidFill>
                  <a:srgbClr val="C00000"/>
                </a:solidFill>
              </a:rPr>
              <a:t>     </a:t>
            </a:r>
            <a:r>
              <a:rPr lang="zh-CN" altLang="en-US" u="sng" kern="0" dirty="0" smtClean="0">
                <a:solidFill>
                  <a:srgbClr val="C00000"/>
                </a:solidFill>
              </a:rPr>
              <a:t>耐磨性</a:t>
            </a:r>
            <a:r>
              <a:rPr lang="zh-CN" altLang="en-US" u="sng" kern="0" dirty="0">
                <a:solidFill>
                  <a:srgbClr val="C00000"/>
                </a:solidFill>
              </a:rPr>
              <a:t>优，</a:t>
            </a:r>
            <a:r>
              <a:rPr lang="zh-CN" altLang="en-US" u="sng" kern="0" dirty="0" smtClean="0">
                <a:solidFill>
                  <a:srgbClr val="C00000"/>
                </a:solidFill>
              </a:rPr>
              <a:t>带轮尺寸较大或有镂空结构生产批量较大时选用，</a:t>
            </a:r>
            <a:r>
              <a:rPr lang="en-US" altLang="zh-CN" u="sng" kern="0" dirty="0" smtClean="0">
                <a:solidFill>
                  <a:srgbClr val="C00000"/>
                </a:solidFill>
              </a:rPr>
              <a:t>HT250</a:t>
            </a:r>
            <a:r>
              <a:rPr lang="zh-CN" altLang="en-US" u="sng" kern="0" dirty="0" smtClean="0">
                <a:solidFill>
                  <a:srgbClr val="C00000"/>
                </a:solidFill>
              </a:rPr>
              <a:t>成本较</a:t>
            </a:r>
            <a:r>
              <a:rPr lang="zh-CN" altLang="en-US" u="sng" kern="0" dirty="0">
                <a:solidFill>
                  <a:srgbClr val="C00000"/>
                </a:solidFill>
              </a:rPr>
              <a:t>低，</a:t>
            </a:r>
            <a:endParaRPr lang="en-US" altLang="zh-CN" u="sng" kern="0" dirty="0" smtClean="0">
              <a:solidFill>
                <a:srgbClr val="C00000"/>
              </a:solidFill>
            </a:endParaRPr>
          </a:p>
          <a:p>
            <a:pPr>
              <a:spcBef>
                <a:spcPct val="20000"/>
              </a:spcBef>
              <a:defRPr/>
            </a:pPr>
            <a:r>
              <a:rPr lang="zh-CN" altLang="en-US" kern="0" dirty="0" smtClean="0">
                <a:solidFill>
                  <a:srgbClr val="C00000"/>
                </a:solidFill>
              </a:rPr>
              <a:t>     </a:t>
            </a:r>
            <a:r>
              <a:rPr lang="zh-CN" altLang="en-US" u="sng" kern="0" dirty="0" smtClean="0">
                <a:solidFill>
                  <a:srgbClr val="C00000"/>
                </a:solidFill>
              </a:rPr>
              <a:t>应用工况差时不适用，可选用</a:t>
            </a:r>
            <a:r>
              <a:rPr lang="en-US" altLang="zh-CN" u="sng" kern="0" dirty="0" smtClean="0">
                <a:solidFill>
                  <a:srgbClr val="C00000"/>
                </a:solidFill>
              </a:rPr>
              <a:t>QT450</a:t>
            </a:r>
            <a:endParaRPr lang="en-US" altLang="zh-CN" u="sng" kern="0" dirty="0">
              <a:solidFill>
                <a:srgbClr val="C00000"/>
              </a:solidFill>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不锈钢：</a:t>
            </a:r>
            <a:r>
              <a:rPr lang="en-US" altLang="zh-CN" kern="0" dirty="0" smtClean="0">
                <a:solidFill>
                  <a:sysClr val="windowText" lastClr="000000"/>
                </a:solidFill>
              </a:rPr>
              <a:t>SUS303</a:t>
            </a:r>
            <a:r>
              <a:rPr lang="zh-CN" altLang="en-US" kern="0" dirty="0" smtClean="0">
                <a:solidFill>
                  <a:sysClr val="windowText" lastClr="000000"/>
                </a:solidFill>
              </a:rPr>
              <a:t>、</a:t>
            </a:r>
            <a:r>
              <a:rPr lang="en-US" altLang="zh-CN" kern="0" dirty="0" smtClean="0">
                <a:solidFill>
                  <a:sysClr val="windowText" lastClr="000000"/>
                </a:solidFill>
              </a:rPr>
              <a:t>SUS304</a:t>
            </a:r>
            <a:endParaRPr lang="en-US" altLang="zh-CN" kern="0" dirty="0" smtClean="0">
              <a:solidFill>
                <a:sysClr val="windowText" lastClr="000000"/>
              </a:solidFill>
            </a:endParaRPr>
          </a:p>
          <a:p>
            <a:pPr>
              <a:spcBef>
                <a:spcPct val="20000"/>
              </a:spcBef>
              <a:defRPr/>
            </a:pPr>
            <a:r>
              <a:rPr lang="zh-CN" altLang="en-US" kern="0" dirty="0" smtClean="0">
                <a:solidFill>
                  <a:sysClr val="windowText" lastClr="000000"/>
                </a:solidFill>
              </a:rPr>
              <a:t>     </a:t>
            </a:r>
            <a:r>
              <a:rPr lang="zh-CN" altLang="en-US" u="sng" kern="0" dirty="0" smtClean="0">
                <a:solidFill>
                  <a:srgbClr val="C00000"/>
                </a:solidFill>
              </a:rPr>
              <a:t>适用于医疗与食品行业</a:t>
            </a:r>
            <a:endParaRPr lang="en-US" altLang="zh-CN" u="sng" kern="0" dirty="0" smtClean="0">
              <a:solidFill>
                <a:srgbClr val="C00000"/>
              </a:solidFill>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烧结合金：</a:t>
            </a:r>
            <a:r>
              <a:rPr lang="en-US" altLang="zh-CN" kern="0" dirty="0" smtClean="0">
                <a:solidFill>
                  <a:sysClr val="windowText" lastClr="000000"/>
                </a:solidFill>
              </a:rPr>
              <a:t>SMF4030</a:t>
            </a:r>
            <a:r>
              <a:rPr lang="zh-CN" altLang="en-US" kern="0" dirty="0" smtClean="0">
                <a:solidFill>
                  <a:sysClr val="windowText" lastClr="000000"/>
                </a:solidFill>
              </a:rPr>
              <a:t>、</a:t>
            </a:r>
            <a:r>
              <a:rPr lang="en-US" altLang="zh-CN" kern="0" dirty="0" smtClean="0">
                <a:solidFill>
                  <a:sysClr val="windowText" lastClr="000000"/>
                </a:solidFill>
              </a:rPr>
              <a:t>SMF5040</a:t>
            </a:r>
            <a:endParaRPr lang="en-US" altLang="zh-CN" kern="0" dirty="0" smtClean="0">
              <a:solidFill>
                <a:sysClr val="windowText" lastClr="000000"/>
              </a:solidFill>
            </a:endParaRPr>
          </a:p>
          <a:p>
            <a:pPr>
              <a:spcBef>
                <a:spcPct val="20000"/>
              </a:spcBef>
              <a:defRPr/>
            </a:pPr>
            <a:r>
              <a:rPr lang="zh-CN" altLang="en-US" kern="0" dirty="0" smtClean="0">
                <a:solidFill>
                  <a:sysClr val="windowText" lastClr="000000"/>
                </a:solidFill>
              </a:rPr>
              <a:t>     </a:t>
            </a:r>
            <a:r>
              <a:rPr lang="zh-CN" altLang="en-US" u="sng" kern="0" dirty="0" smtClean="0">
                <a:solidFill>
                  <a:srgbClr val="C00000"/>
                </a:solidFill>
              </a:rPr>
              <a:t>耐磨性优，带轮尺寸不大，强度要求低，大批量生产时选用，成本低</a:t>
            </a:r>
            <a:endParaRPr lang="en-US" altLang="zh-CN" u="sng" kern="0" dirty="0" smtClean="0">
              <a:solidFill>
                <a:srgbClr val="C00000"/>
              </a:solidFill>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铝合金：</a:t>
            </a:r>
            <a:r>
              <a:rPr lang="en-US" altLang="zh-CN" kern="0" dirty="0" smtClean="0">
                <a:solidFill>
                  <a:sysClr val="windowText" lastClr="000000"/>
                </a:solidFill>
              </a:rPr>
              <a:t>2A12</a:t>
            </a:r>
            <a:r>
              <a:rPr lang="zh-CN" altLang="en-US" kern="0" dirty="0" smtClean="0">
                <a:solidFill>
                  <a:sysClr val="windowText" lastClr="000000"/>
                </a:solidFill>
              </a:rPr>
              <a:t>、</a:t>
            </a:r>
            <a:r>
              <a:rPr lang="en-US" altLang="zh-CN" kern="0" dirty="0" smtClean="0">
                <a:solidFill>
                  <a:sysClr val="windowText" lastClr="000000"/>
                </a:solidFill>
              </a:rPr>
              <a:t>A2017</a:t>
            </a:r>
            <a:r>
              <a:rPr lang="zh-CN" altLang="en-US" kern="0" dirty="0" smtClean="0">
                <a:solidFill>
                  <a:sysClr val="windowText" lastClr="000000"/>
                </a:solidFill>
              </a:rPr>
              <a:t>、</a:t>
            </a:r>
            <a:r>
              <a:rPr lang="en-US" altLang="zh-CN" kern="0" dirty="0" smtClean="0">
                <a:solidFill>
                  <a:sysClr val="windowText" lastClr="000000"/>
                </a:solidFill>
              </a:rPr>
              <a:t>A7075</a:t>
            </a:r>
            <a:r>
              <a:rPr lang="zh-CN" altLang="en-US" kern="0" dirty="0" smtClean="0">
                <a:solidFill>
                  <a:sysClr val="windowText" lastClr="000000"/>
                </a:solidFill>
              </a:rPr>
              <a:t>、</a:t>
            </a:r>
            <a:r>
              <a:rPr lang="en-US" altLang="zh-CN" kern="0" dirty="0" smtClean="0">
                <a:solidFill>
                  <a:sysClr val="windowText" lastClr="000000"/>
                </a:solidFill>
              </a:rPr>
              <a:t>ADC12</a:t>
            </a:r>
            <a:endParaRPr lang="en-US" altLang="zh-CN" kern="0" dirty="0" smtClean="0">
              <a:solidFill>
                <a:sysClr val="windowText" lastClr="000000"/>
              </a:solidFill>
            </a:endParaRPr>
          </a:p>
          <a:p>
            <a:pPr>
              <a:spcBef>
                <a:spcPct val="20000"/>
              </a:spcBef>
              <a:defRPr/>
            </a:pPr>
            <a:r>
              <a:rPr lang="zh-CN" altLang="en-US" kern="0" dirty="0" smtClean="0">
                <a:solidFill>
                  <a:srgbClr val="C00000"/>
                </a:solidFill>
              </a:rPr>
              <a:t>     </a:t>
            </a:r>
            <a:r>
              <a:rPr lang="zh-CN" altLang="en-US" u="sng" kern="0" dirty="0" smtClean="0">
                <a:solidFill>
                  <a:srgbClr val="C00000"/>
                </a:solidFill>
              </a:rPr>
              <a:t>带轮要求轻质时选用，</a:t>
            </a:r>
            <a:r>
              <a:rPr lang="en-US" altLang="zh-CN" u="sng" kern="0" dirty="0" smtClean="0">
                <a:solidFill>
                  <a:srgbClr val="C00000"/>
                </a:solidFill>
              </a:rPr>
              <a:t>2A12</a:t>
            </a:r>
            <a:r>
              <a:rPr lang="zh-CN" altLang="en-US" u="sng" kern="0" dirty="0" smtClean="0">
                <a:solidFill>
                  <a:srgbClr val="C00000"/>
                </a:solidFill>
              </a:rPr>
              <a:t>、</a:t>
            </a:r>
            <a:r>
              <a:rPr lang="en-US" altLang="zh-CN" u="sng" kern="0" dirty="0" smtClean="0">
                <a:solidFill>
                  <a:srgbClr val="C00000"/>
                </a:solidFill>
              </a:rPr>
              <a:t>A2017</a:t>
            </a:r>
            <a:r>
              <a:rPr lang="zh-CN" altLang="en-US" u="sng" kern="0" dirty="0" smtClean="0">
                <a:solidFill>
                  <a:srgbClr val="C00000"/>
                </a:solidFill>
              </a:rPr>
              <a:t>及</a:t>
            </a:r>
            <a:r>
              <a:rPr lang="en-US" altLang="zh-CN" u="sng" kern="0" dirty="0" smtClean="0">
                <a:solidFill>
                  <a:srgbClr val="C00000"/>
                </a:solidFill>
              </a:rPr>
              <a:t>A7075</a:t>
            </a:r>
            <a:r>
              <a:rPr lang="zh-CN" altLang="en-US" u="sng" kern="0" dirty="0" smtClean="0">
                <a:solidFill>
                  <a:srgbClr val="C00000"/>
                </a:solidFill>
              </a:rPr>
              <a:t>为棒料，</a:t>
            </a:r>
            <a:r>
              <a:rPr lang="en-US" altLang="zh-CN" u="sng" kern="0" dirty="0" smtClean="0">
                <a:solidFill>
                  <a:srgbClr val="C00000"/>
                </a:solidFill>
              </a:rPr>
              <a:t>ADC12</a:t>
            </a:r>
            <a:r>
              <a:rPr lang="zh-CN" altLang="en-US" u="sng" kern="0" dirty="0" smtClean="0">
                <a:solidFill>
                  <a:srgbClr val="C00000"/>
                </a:solidFill>
              </a:rPr>
              <a:t>需</a:t>
            </a:r>
            <a:r>
              <a:rPr lang="zh-CN" altLang="en-US" u="sng" kern="0" dirty="0">
                <a:solidFill>
                  <a:srgbClr val="C00000"/>
                </a:solidFill>
              </a:rPr>
              <a:t>压铸</a:t>
            </a:r>
            <a:r>
              <a:rPr lang="zh-CN" altLang="en-US" u="sng" kern="0" dirty="0" smtClean="0">
                <a:solidFill>
                  <a:srgbClr val="C00000"/>
                </a:solidFill>
              </a:rPr>
              <a:t>成型，</a:t>
            </a:r>
            <a:endParaRPr lang="en-US" altLang="zh-CN" u="sng" kern="0" dirty="0" smtClean="0">
              <a:solidFill>
                <a:srgbClr val="C00000"/>
              </a:solidFill>
            </a:endParaRPr>
          </a:p>
          <a:p>
            <a:pPr>
              <a:spcBef>
                <a:spcPct val="20000"/>
              </a:spcBef>
              <a:defRPr/>
            </a:pPr>
            <a:r>
              <a:rPr lang="zh-CN" altLang="en-US" kern="0" dirty="0" smtClean="0">
                <a:solidFill>
                  <a:srgbClr val="C00000"/>
                </a:solidFill>
              </a:rPr>
              <a:t>     </a:t>
            </a:r>
            <a:r>
              <a:rPr lang="zh-CN" altLang="en-US" u="sng" kern="0" dirty="0" smtClean="0">
                <a:solidFill>
                  <a:srgbClr val="C00000"/>
                </a:solidFill>
              </a:rPr>
              <a:t>尺寸较大时选用，</a:t>
            </a:r>
            <a:r>
              <a:rPr lang="en-US" altLang="zh-CN" u="sng" kern="0" dirty="0" smtClean="0">
                <a:solidFill>
                  <a:srgbClr val="C00000"/>
                </a:solidFill>
              </a:rPr>
              <a:t>2A12</a:t>
            </a:r>
            <a:r>
              <a:rPr lang="zh-CN" altLang="en-US" u="sng" kern="0" dirty="0" smtClean="0">
                <a:solidFill>
                  <a:srgbClr val="C00000"/>
                </a:solidFill>
              </a:rPr>
              <a:t>为带轮常用铝材，</a:t>
            </a:r>
            <a:r>
              <a:rPr lang="en-US" altLang="zh-CN" u="sng" kern="0" dirty="0" smtClean="0">
                <a:solidFill>
                  <a:srgbClr val="C00000"/>
                </a:solidFill>
              </a:rPr>
              <a:t>7075</a:t>
            </a:r>
            <a:r>
              <a:rPr lang="zh-CN" altLang="en-US" u="sng" kern="0" dirty="0" smtClean="0">
                <a:solidFill>
                  <a:srgbClr val="C00000"/>
                </a:solidFill>
              </a:rPr>
              <a:t>成本较高</a:t>
            </a:r>
            <a:endParaRPr lang="en-US" altLang="zh-CN" u="sng" kern="0" dirty="0" smtClean="0">
              <a:solidFill>
                <a:srgbClr val="C00000"/>
              </a:solidFill>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rPr>
              <a:t>工程塑料：</a:t>
            </a:r>
            <a:r>
              <a:rPr lang="en-US" altLang="zh-CN" kern="0" dirty="0" smtClean="0">
                <a:solidFill>
                  <a:sysClr val="windowText" lastClr="000000"/>
                </a:solidFill>
              </a:rPr>
              <a:t>POM</a:t>
            </a:r>
            <a:endParaRPr lang="en-US" altLang="zh-CN" kern="0" dirty="0" smtClean="0">
              <a:solidFill>
                <a:sysClr val="windowText" lastClr="000000"/>
              </a:solidFill>
            </a:endParaRPr>
          </a:p>
          <a:p>
            <a:pPr>
              <a:spcBef>
                <a:spcPct val="20000"/>
              </a:spcBef>
              <a:defRPr/>
            </a:pPr>
            <a:r>
              <a:rPr lang="zh-CN" altLang="en-US" kern="0" dirty="0" smtClean="0">
                <a:solidFill>
                  <a:srgbClr val="C00000"/>
                </a:solidFill>
              </a:rPr>
              <a:t>     </a:t>
            </a:r>
            <a:r>
              <a:rPr lang="zh-CN" altLang="en-US" u="sng" kern="0" dirty="0" smtClean="0">
                <a:solidFill>
                  <a:srgbClr val="C00000"/>
                </a:solidFill>
              </a:rPr>
              <a:t>带轮</a:t>
            </a:r>
            <a:r>
              <a:rPr lang="zh-CN" altLang="en-US" u="sng" kern="0" dirty="0">
                <a:solidFill>
                  <a:srgbClr val="C00000"/>
                </a:solidFill>
              </a:rPr>
              <a:t>要求</a:t>
            </a:r>
            <a:r>
              <a:rPr lang="zh-CN" altLang="en-US" u="sng" kern="0" dirty="0" smtClean="0">
                <a:solidFill>
                  <a:srgbClr val="C00000"/>
                </a:solidFill>
              </a:rPr>
              <a:t>轻质，中</a:t>
            </a:r>
            <a:r>
              <a:rPr lang="zh-CN" altLang="en-US" u="sng" kern="0" dirty="0">
                <a:solidFill>
                  <a:srgbClr val="C00000"/>
                </a:solidFill>
              </a:rPr>
              <a:t>、小扭矩负载</a:t>
            </a:r>
            <a:r>
              <a:rPr lang="zh-CN" altLang="en-US" u="sng" kern="0" dirty="0" smtClean="0">
                <a:solidFill>
                  <a:srgbClr val="C00000"/>
                </a:solidFill>
              </a:rPr>
              <a:t>场合时选用，可棒料加工，批量大时可注塑成型</a:t>
            </a:r>
            <a:endParaRPr lang="en-US" altLang="zh-CN" u="sng" kern="0" dirty="0" smtClean="0">
              <a:solidFill>
                <a:srgbClr val="C00000"/>
              </a:solidFill>
            </a:endParaRPr>
          </a:p>
          <a:p>
            <a:pPr marL="342900" indent="-342900">
              <a:spcBef>
                <a:spcPct val="20000"/>
              </a:spcBef>
              <a:buFont typeface="Wingdings" panose="05000000000000000000" pitchFamily="2" charset="2"/>
              <a:buChar char="l"/>
              <a:defRPr/>
            </a:pPr>
            <a:endParaRPr lang="en-US" altLang="zh-CN" sz="2200" kern="0" dirty="0" smtClean="0">
              <a:solidFill>
                <a:sysClr val="windowText" lastClr="000000"/>
              </a:solidFill>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2"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Rectangle 5"/>
          <p:cNvSpPr>
            <a:spLocks noChangeArrowheads="1"/>
          </p:cNvSpPr>
          <p:nvPr/>
        </p:nvSpPr>
        <p:spPr bwMode="auto">
          <a:xfrm>
            <a:off x="251519" y="1196752"/>
            <a:ext cx="8646913" cy="4968552"/>
          </a:xfrm>
          <a:prstGeom prst="rect">
            <a:avLst/>
          </a:prstGeom>
          <a:noFill/>
          <a:ln w="12700">
            <a:noFill/>
            <a:miter lim="800000"/>
          </a:ln>
          <a:effectLst/>
        </p:spPr>
        <p:txBody>
          <a:bodyPr/>
          <a:p>
            <a:pPr marL="342900" indent="-342900">
              <a:spcBef>
                <a:spcPct val="20000"/>
              </a:spcBef>
              <a:buFont typeface="Wingdings" panose="05000000000000000000" pitchFamily="2" charset="2"/>
              <a:buChar char="l"/>
              <a:defRPr/>
            </a:pPr>
            <a:r>
              <a:rPr lang="zh-CN" altLang="en-US" kern="0" dirty="0">
                <a:solidFill>
                  <a:sysClr val="windowText" lastClr="000000"/>
                </a:solidFill>
                <a:latin typeface="微软雅黑" panose="020B0503020204020204" charset="-122"/>
                <a:ea typeface="微软雅黑" panose="020B0503020204020204" charset="-122"/>
              </a:rPr>
              <a:t>氧</a:t>
            </a:r>
            <a:r>
              <a:rPr lang="zh-CN" altLang="en-US" kern="0" dirty="0" smtClean="0">
                <a:solidFill>
                  <a:sysClr val="windowText" lastClr="000000"/>
                </a:solidFill>
                <a:latin typeface="微软雅黑" panose="020B0503020204020204" charset="-122"/>
                <a:ea typeface="微软雅黑" panose="020B0503020204020204" charset="-122"/>
              </a:rPr>
              <a:t>化发黑</a:t>
            </a:r>
            <a:endParaRPr lang="en-US" altLang="zh-CN" kern="0" dirty="0" smtClean="0">
              <a:solidFill>
                <a:sysClr val="windowText" lastClr="000000"/>
              </a:solidFill>
              <a:latin typeface="微软雅黑" panose="020B0503020204020204" charset="-122"/>
              <a:ea typeface="微软雅黑" panose="020B0503020204020204" charset="-122"/>
            </a:endParaRPr>
          </a:p>
          <a:p>
            <a:pPr>
              <a:spcBef>
                <a:spcPct val="20000"/>
              </a:spcBef>
              <a:defRPr/>
            </a:pPr>
            <a:r>
              <a:rPr lang="en-US" altLang="zh-CN" kern="0" dirty="0">
                <a:solidFill>
                  <a:sysClr val="windowText" lastClr="000000"/>
                </a:solidFill>
                <a:latin typeface="微软雅黑" panose="020B0503020204020204" charset="-122"/>
                <a:ea typeface="微软雅黑" panose="020B0503020204020204" charset="-122"/>
              </a:rPr>
              <a:t> </a:t>
            </a:r>
            <a:r>
              <a:rPr lang="en-US" altLang="zh-CN" kern="0" dirty="0" smtClean="0">
                <a:solidFill>
                  <a:sysClr val="windowText" lastClr="000000"/>
                </a:solidFill>
                <a:latin typeface="微软雅黑" panose="020B0503020204020204" charset="-122"/>
                <a:ea typeface="微软雅黑" panose="020B0503020204020204" charset="-122"/>
              </a:rPr>
              <a:t>   </a:t>
            </a:r>
            <a:r>
              <a:rPr lang="zh-CN" altLang="en-US" kern="0" dirty="0" smtClean="0">
                <a:solidFill>
                  <a:sysClr val="windowText" lastClr="0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防锈处理，成本低，常用于结构钢制带轮</a:t>
            </a:r>
            <a:endParaRPr lang="en-US" altLang="zh-CN" u="sng" kern="0" dirty="0" smtClean="0">
              <a:solidFill>
                <a:srgbClr val="C00000"/>
              </a:solidFill>
              <a:latin typeface="微软雅黑" panose="020B0503020204020204" charset="-122"/>
              <a:ea typeface="微软雅黑" panose="020B0503020204020204" charset="-122"/>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latin typeface="微软雅黑" panose="020B0503020204020204" charset="-122"/>
                <a:ea typeface="微软雅黑" panose="020B0503020204020204" charset="-122"/>
              </a:rPr>
              <a:t>磷化</a:t>
            </a:r>
            <a:endParaRPr lang="en-US" altLang="zh-CN" kern="0" dirty="0" smtClean="0">
              <a:solidFill>
                <a:sysClr val="windowText" lastClr="000000"/>
              </a:solidFill>
              <a:latin typeface="微软雅黑" panose="020B0503020204020204" charset="-122"/>
              <a:ea typeface="微软雅黑" panose="020B0503020204020204" charset="-122"/>
            </a:endParaRPr>
          </a:p>
          <a:p>
            <a:pPr>
              <a:spcBef>
                <a:spcPct val="20000"/>
              </a:spcBef>
              <a:defRPr/>
            </a:pPr>
            <a:r>
              <a:rPr lang="zh-CN" altLang="en-US" kern="0" dirty="0" smtClean="0">
                <a:solidFill>
                  <a:sysClr val="windowText" lastClr="000000"/>
                </a:solidFill>
                <a:latin typeface="微软雅黑" panose="020B0503020204020204" charset="-122"/>
                <a:ea typeface="微软雅黑" panose="020B0503020204020204" charset="-122"/>
              </a:rPr>
              <a:t>    </a:t>
            </a:r>
            <a:r>
              <a:rPr lang="en-US" altLang="zh-CN"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防锈处理，成本较低，常用于铸铁制带轮，也可用于结构钢制带轮，膜较厚，</a:t>
            </a:r>
            <a:endParaRPr lang="en-US" altLang="zh-CN" u="sng" kern="0" dirty="0" smtClean="0">
              <a:solidFill>
                <a:srgbClr val="C00000"/>
              </a:solidFill>
              <a:latin typeface="微软雅黑" panose="020B0503020204020204" charset="-122"/>
              <a:ea typeface="微软雅黑" panose="020B0503020204020204" charset="-122"/>
            </a:endParaRPr>
          </a:p>
          <a:p>
            <a:pPr>
              <a:spcBef>
                <a:spcPct val="20000"/>
              </a:spcBef>
              <a:defRPr/>
            </a:pPr>
            <a:r>
              <a:rPr lang="en-US" altLang="zh-CN" kern="0" dirty="0">
                <a:solidFill>
                  <a:srgbClr val="C00000"/>
                </a:solidFill>
                <a:latin typeface="微软雅黑" panose="020B0503020204020204" charset="-122"/>
                <a:ea typeface="微软雅黑" panose="020B0503020204020204" charset="-122"/>
              </a:rPr>
              <a:t> </a:t>
            </a:r>
            <a:r>
              <a:rPr lang="en-US" altLang="zh-CN"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精度较高部位需后加工</a:t>
            </a:r>
            <a:endParaRPr lang="en-US" altLang="zh-CN" u="sng" kern="0" dirty="0" smtClean="0">
              <a:solidFill>
                <a:srgbClr val="C00000"/>
              </a:solidFill>
              <a:latin typeface="微软雅黑" panose="020B0503020204020204" charset="-122"/>
              <a:ea typeface="微软雅黑" panose="020B0503020204020204" charset="-122"/>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latin typeface="微软雅黑" panose="020B0503020204020204" charset="-122"/>
                <a:ea typeface="微软雅黑" panose="020B0503020204020204" charset="-122"/>
              </a:rPr>
              <a:t>阳极氧化、硬质阳极氧化</a:t>
            </a:r>
            <a:endParaRPr lang="en-US" altLang="zh-CN" kern="0" dirty="0" smtClean="0">
              <a:solidFill>
                <a:sysClr val="windowText" lastClr="000000"/>
              </a:solidFill>
              <a:latin typeface="微软雅黑" panose="020B0503020204020204" charset="-122"/>
              <a:ea typeface="微软雅黑" panose="020B0503020204020204" charset="-122"/>
            </a:endParaRPr>
          </a:p>
          <a:p>
            <a:pPr lvl="0">
              <a:spcBef>
                <a:spcPct val="20000"/>
              </a:spcBef>
              <a:defRPr/>
            </a:pPr>
            <a:r>
              <a:rPr lang="zh-CN" altLang="en-US" kern="0" dirty="0" smtClean="0">
                <a:solidFill>
                  <a:sysClr val="windowText" lastClr="0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耐腐蚀，形成绝缘表面，用于铝合金制带轮，硬质阳极氧化可增加表面硬度，</a:t>
            </a:r>
            <a:endParaRPr lang="en-US" altLang="zh-CN" u="sng" kern="0" dirty="0" smtClean="0">
              <a:solidFill>
                <a:srgbClr val="C00000"/>
              </a:solidFill>
              <a:latin typeface="微软雅黑" panose="020B0503020204020204" charset="-122"/>
              <a:ea typeface="微软雅黑" panose="020B0503020204020204" charset="-122"/>
            </a:endParaRPr>
          </a:p>
          <a:p>
            <a:pPr lvl="0">
              <a:spcBef>
                <a:spcPct val="20000"/>
              </a:spcBef>
              <a:defRPr/>
            </a:pPr>
            <a:r>
              <a:rPr lang="en-US" altLang="zh-CN" kern="0" dirty="0">
                <a:solidFill>
                  <a:srgbClr val="C00000"/>
                </a:solidFill>
                <a:latin typeface="微软雅黑" panose="020B0503020204020204" charset="-122"/>
                <a:ea typeface="微软雅黑" panose="020B0503020204020204" charset="-122"/>
              </a:rPr>
              <a:t> </a:t>
            </a:r>
            <a:r>
              <a:rPr lang="en-US" altLang="zh-CN"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膜</a:t>
            </a:r>
            <a:r>
              <a:rPr lang="zh-CN" altLang="en-US" u="sng" kern="0" dirty="0">
                <a:solidFill>
                  <a:srgbClr val="C00000"/>
                </a:solidFill>
                <a:latin typeface="微软雅黑" panose="020B0503020204020204" charset="-122"/>
                <a:ea typeface="微软雅黑" panose="020B0503020204020204" charset="-122"/>
              </a:rPr>
              <a:t>较</a:t>
            </a:r>
            <a:r>
              <a:rPr lang="zh-CN" altLang="en-US" u="sng" kern="0" dirty="0" smtClean="0">
                <a:solidFill>
                  <a:srgbClr val="C00000"/>
                </a:solidFill>
                <a:latin typeface="微软雅黑" panose="020B0503020204020204" charset="-122"/>
                <a:ea typeface="微软雅黑" panose="020B0503020204020204" charset="-122"/>
              </a:rPr>
              <a:t>厚，精度</a:t>
            </a:r>
            <a:r>
              <a:rPr lang="zh-CN" altLang="en-US" u="sng" kern="0" dirty="0">
                <a:solidFill>
                  <a:srgbClr val="C00000"/>
                </a:solidFill>
                <a:latin typeface="微软雅黑" panose="020B0503020204020204" charset="-122"/>
                <a:ea typeface="微软雅黑" panose="020B0503020204020204" charset="-122"/>
              </a:rPr>
              <a:t>较高</a:t>
            </a:r>
            <a:r>
              <a:rPr lang="zh-CN" altLang="en-US" u="sng" kern="0" dirty="0" smtClean="0">
                <a:solidFill>
                  <a:srgbClr val="C00000"/>
                </a:solidFill>
                <a:latin typeface="微软雅黑" panose="020B0503020204020204" charset="-122"/>
                <a:ea typeface="微软雅黑" panose="020B0503020204020204" charset="-122"/>
              </a:rPr>
              <a:t>部位需</a:t>
            </a:r>
            <a:r>
              <a:rPr lang="zh-CN" altLang="en-US" u="sng" kern="0" dirty="0">
                <a:solidFill>
                  <a:srgbClr val="C00000"/>
                </a:solidFill>
                <a:latin typeface="微软雅黑" panose="020B0503020204020204" charset="-122"/>
                <a:ea typeface="微软雅黑" panose="020B0503020204020204" charset="-122"/>
              </a:rPr>
              <a:t>后</a:t>
            </a:r>
            <a:r>
              <a:rPr lang="zh-CN" altLang="en-US" u="sng" kern="0" dirty="0" smtClean="0">
                <a:solidFill>
                  <a:srgbClr val="C00000"/>
                </a:solidFill>
                <a:latin typeface="微软雅黑" panose="020B0503020204020204" charset="-122"/>
                <a:ea typeface="微软雅黑" panose="020B0503020204020204" charset="-122"/>
              </a:rPr>
              <a:t>加工</a:t>
            </a:r>
            <a:endParaRPr lang="en-US" altLang="zh-CN" u="sng" kern="0" dirty="0" smtClean="0">
              <a:solidFill>
                <a:srgbClr val="C00000"/>
              </a:solidFill>
              <a:latin typeface="微软雅黑" panose="020B0503020204020204" charset="-122"/>
              <a:ea typeface="微软雅黑" panose="020B0503020204020204" charset="-122"/>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latin typeface="微软雅黑" panose="020B0503020204020204" charset="-122"/>
                <a:ea typeface="微软雅黑" panose="020B0503020204020204" charset="-122"/>
              </a:rPr>
              <a:t>电镀锌</a:t>
            </a:r>
            <a:endParaRPr lang="en-US" altLang="zh-CN" kern="0" dirty="0">
              <a:solidFill>
                <a:sysClr val="windowText" lastClr="000000"/>
              </a:solidFill>
              <a:latin typeface="微软雅黑" panose="020B0503020204020204" charset="-122"/>
              <a:ea typeface="微软雅黑" panose="020B0503020204020204" charset="-122"/>
            </a:endParaRPr>
          </a:p>
          <a:p>
            <a:pPr>
              <a:spcBef>
                <a:spcPct val="20000"/>
              </a:spcBef>
              <a:defRPr/>
            </a:pPr>
            <a:r>
              <a:rPr lang="zh-CN" altLang="en-US"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耐腐蚀，常用于结构钢制带轮</a:t>
            </a:r>
            <a:endParaRPr lang="en-US" altLang="zh-CN" u="sng" kern="0" dirty="0" smtClean="0">
              <a:solidFill>
                <a:srgbClr val="C00000"/>
              </a:solidFill>
              <a:latin typeface="微软雅黑" panose="020B0503020204020204" charset="-122"/>
              <a:ea typeface="微软雅黑" panose="020B0503020204020204" charset="-122"/>
            </a:endParaRPr>
          </a:p>
          <a:p>
            <a:pPr marL="342900" lvl="0" indent="-342900">
              <a:spcBef>
                <a:spcPct val="20000"/>
              </a:spcBef>
              <a:buFont typeface="Wingdings" panose="05000000000000000000" pitchFamily="2" charset="2"/>
              <a:buChar char="l"/>
              <a:defRPr/>
            </a:pPr>
            <a:r>
              <a:rPr lang="zh-CN" altLang="en-US" kern="0" dirty="0" smtClean="0">
                <a:solidFill>
                  <a:sysClr val="windowText" lastClr="000000"/>
                </a:solidFill>
                <a:latin typeface="微软雅黑" panose="020B0503020204020204" charset="-122"/>
                <a:ea typeface="微软雅黑" panose="020B0503020204020204" charset="-122"/>
              </a:rPr>
              <a:t>镀化学镍</a:t>
            </a:r>
            <a:endParaRPr lang="en-US" altLang="zh-CN" kern="0" dirty="0">
              <a:solidFill>
                <a:sysClr val="windowText" lastClr="000000"/>
              </a:solidFill>
              <a:latin typeface="微软雅黑" panose="020B0503020204020204" charset="-122"/>
              <a:ea typeface="微软雅黑" panose="020B0503020204020204" charset="-122"/>
            </a:endParaRPr>
          </a:p>
          <a:p>
            <a:pPr lvl="0">
              <a:spcBef>
                <a:spcPct val="20000"/>
              </a:spcBef>
              <a:defRPr/>
            </a:pPr>
            <a:r>
              <a:rPr lang="zh-CN" altLang="en-US"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耐腐蚀，可用于结构钢制及铝合金制带</a:t>
            </a:r>
            <a:r>
              <a:rPr lang="zh-CN" altLang="en-US" u="sng" kern="0" dirty="0">
                <a:solidFill>
                  <a:srgbClr val="C00000"/>
                </a:solidFill>
                <a:latin typeface="微软雅黑" panose="020B0503020204020204" charset="-122"/>
                <a:ea typeface="微软雅黑" panose="020B0503020204020204" charset="-122"/>
              </a:rPr>
              <a:t>轮</a:t>
            </a:r>
            <a:endParaRPr lang="en-US" altLang="zh-CN" u="sng" kern="0" dirty="0">
              <a:solidFill>
                <a:srgbClr val="C00000"/>
              </a:solidFill>
              <a:latin typeface="微软雅黑" panose="020B0503020204020204" charset="-122"/>
              <a:ea typeface="微软雅黑" panose="020B0503020204020204" charset="-122"/>
            </a:endParaRPr>
          </a:p>
          <a:p>
            <a:pPr marL="342900" indent="-342900">
              <a:spcBef>
                <a:spcPct val="20000"/>
              </a:spcBef>
              <a:buFont typeface="Wingdings" panose="05000000000000000000" pitchFamily="2" charset="2"/>
              <a:buChar char="l"/>
              <a:defRPr/>
            </a:pPr>
            <a:r>
              <a:rPr lang="zh-CN" altLang="en-US" kern="0" dirty="0" smtClean="0">
                <a:solidFill>
                  <a:sysClr val="windowText" lastClr="000000"/>
                </a:solidFill>
                <a:latin typeface="微软雅黑" panose="020B0503020204020204" charset="-122"/>
                <a:ea typeface="微软雅黑" panose="020B0503020204020204" charset="-122"/>
              </a:rPr>
              <a:t>软氮化</a:t>
            </a:r>
            <a:endParaRPr lang="en-US" altLang="zh-CN" kern="0" dirty="0" smtClean="0">
              <a:solidFill>
                <a:sysClr val="windowText" lastClr="000000"/>
              </a:solidFill>
              <a:latin typeface="微软雅黑" panose="020B0503020204020204" charset="-122"/>
              <a:ea typeface="微软雅黑" panose="020B0503020204020204" charset="-122"/>
            </a:endParaRPr>
          </a:p>
          <a:p>
            <a:pPr>
              <a:spcBef>
                <a:spcPct val="20000"/>
              </a:spcBef>
              <a:defRPr/>
            </a:pPr>
            <a:r>
              <a:rPr lang="zh-CN" altLang="en-US" kern="0" dirty="0" smtClean="0">
                <a:solidFill>
                  <a:srgbClr val="C00000"/>
                </a:solidFill>
                <a:latin typeface="微软雅黑" panose="020B0503020204020204" charset="-122"/>
                <a:ea typeface="微软雅黑" panose="020B0503020204020204" charset="-122"/>
              </a:rPr>
              <a:t>     </a:t>
            </a:r>
            <a:r>
              <a:rPr lang="zh-CN" altLang="en-US" u="sng" kern="0" dirty="0" smtClean="0">
                <a:solidFill>
                  <a:srgbClr val="C00000"/>
                </a:solidFill>
                <a:latin typeface="微软雅黑" panose="020B0503020204020204" charset="-122"/>
                <a:ea typeface="微软雅黑" panose="020B0503020204020204" charset="-122"/>
              </a:rPr>
              <a:t>耐腐蚀，增加表面硬度，常用于烧结合金制带轮</a:t>
            </a:r>
            <a:endParaRPr lang="en-US" altLang="zh-CN" sz="2200" kern="0" dirty="0" smtClean="0">
              <a:solidFill>
                <a:sysClr val="windowText" lastClr="000000"/>
              </a:solidFill>
              <a:latin typeface="微软雅黑" panose="020B0503020204020204" charset="-122"/>
              <a:ea typeface="微软雅黑" panose="020B0503020204020204"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3"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16"/>
          <p:cNvPicPr>
            <a:picLocks noChangeAspect="1" noChangeArrowheads="1"/>
          </p:cNvPicPr>
          <p:nvPr/>
        </p:nvPicPr>
        <p:blipFill>
          <a:blip r:embed="rId1" cstate="print">
            <a:extLst>
              <a:ext uri="{BEBA8EAE-BF5A-486C-A8C5-ECC9F3942E4B}">
                <a14:imgProps xmlns:a14="http://schemas.microsoft.com/office/drawing/2010/main">
                  <a14:imgLayer r:embed="rId2">
                    <a14:imgEffect>
                      <a14:colorTemperature colorTemp="4700"/>
                    </a14:imgEffect>
                    <a14:imgEffect>
                      <a14:sharpenSoften amount="50000"/>
                    </a14:imgEffect>
                  </a14:imgLayer>
                </a14:imgProps>
              </a:ext>
            </a:extLst>
          </a:blip>
          <a:srcRect/>
          <a:stretch>
            <a:fillRect/>
          </a:stretch>
        </p:blipFill>
        <p:spPr bwMode="auto">
          <a:xfrm>
            <a:off x="2627784" y="620688"/>
            <a:ext cx="6111224" cy="5416141"/>
          </a:xfrm>
          <a:prstGeom prst="rect">
            <a:avLst/>
          </a:prstGeom>
          <a:solidFill>
            <a:sysClr val="windowText" lastClr="000000"/>
          </a:solidFill>
          <a:effectLst>
            <a:softEdge rad="127000"/>
          </a:effectLst>
        </p:spPr>
      </p:pic>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sym typeface="+mn-ea"/>
              </a:rPr>
              <a:t>同步带、同步带轮基础知识</a:t>
            </a:r>
            <a:endParaRPr lang="zh-CN" altLang="en-US" sz="2400" dirty="0" smtClean="0">
              <a:sym typeface="+mn-ea"/>
            </a:endParaRPr>
          </a:p>
        </p:txBody>
      </p:sp>
      <p:sp>
        <p:nvSpPr>
          <p:cNvPr id="9" name="object 6"/>
          <p:cNvSpPr txBox="1">
            <a:spLocks noGrp="1"/>
          </p:cNvSpPr>
          <p:nvPr>
            <p:ph type="ftr" sz="quarter" idx="5"/>
          </p:nvPr>
        </p:nvSpPr>
        <p:spPr>
          <a:xfrm>
            <a:off x="2590800" y="6539865"/>
            <a:ext cx="3047365" cy="154305"/>
          </a:xfrm>
          <a:prstGeom prst="rect">
            <a:avLst/>
          </a:prstGeom>
        </p:spPr>
        <p:txBody>
          <a:bodyPr vert="horz" wrap="square" lIns="0" tIns="635" rIns="0" bIns="0" rtlCol="0">
            <a:spAutoFit/>
          </a:bodyPr>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10" name="object 7"/>
          <p:cNvSpPr txBox="1">
            <a:spLocks noGrp="1"/>
          </p:cNvSpPr>
          <p:nvPr>
            <p:ph type="sldNum" sz="quarter" idx="7"/>
          </p:nvPr>
        </p:nvSpPr>
        <p:spPr>
          <a:xfrm>
            <a:off x="8140700" y="6539865"/>
            <a:ext cx="770890" cy="154305"/>
          </a:xfrm>
          <a:prstGeom prst="rect">
            <a:avLst/>
          </a:prstGeom>
        </p:spPr>
        <p:txBody>
          <a:bodyPr vert="horz" wrap="square" lIns="0" tIns="635" rIns="0" bIns="0" rtlCol="0">
            <a:spAutoFit/>
          </a:bodyPr>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0" y="476672"/>
            <a:ext cx="6300192" cy="5681555"/>
          </a:xfrm>
          <a:prstGeom prst="rect">
            <a:avLst/>
          </a:prstGeom>
        </p:spPr>
        <p:txBody>
          <a:bodyPr wrap="square">
            <a:spAutoFit/>
          </a:bodyPr>
          <a:p>
            <a:pPr>
              <a:spcBef>
                <a:spcPct val="20000"/>
              </a:spcBef>
            </a:pPr>
            <a:r>
              <a:rPr lang="en-US" altLang="zh-CN" sz="3200" kern="0" dirty="0" smtClean="0">
                <a:latin typeface="微软雅黑" panose="020B0503020204020204" charset="-122"/>
                <a:ea typeface="微软雅黑" panose="020B0503020204020204" charset="-122"/>
              </a:rPr>
              <a:t> </a:t>
            </a:r>
            <a:r>
              <a:rPr lang="zh-CN" altLang="en-US" kern="0" dirty="0" smtClean="0">
                <a:latin typeface="微软雅黑" panose="020B0503020204020204" charset="-122"/>
                <a:ea typeface="微软雅黑" panose="020B0503020204020204" charset="-122"/>
              </a:rPr>
              <a:t>挡圈安装方式：</a:t>
            </a:r>
            <a:endParaRPr lang="en-US" altLang="zh-CN" kern="0" dirty="0" smtClean="0">
              <a:latin typeface="微软雅黑" panose="020B0503020204020204" charset="-122"/>
              <a:ea typeface="微软雅黑" panose="020B0503020204020204" charset="-122"/>
            </a:endParaRPr>
          </a:p>
          <a:p>
            <a:pPr>
              <a:spcBef>
                <a:spcPct val="20000"/>
              </a:spcBef>
            </a:pPr>
            <a:r>
              <a:rPr lang="en-US" altLang="zh-CN" kern="0" dirty="0" smtClean="0">
                <a:latin typeface="微软雅黑" panose="020B0503020204020204" charset="-122"/>
                <a:ea typeface="微软雅黑" panose="020B0503020204020204" charset="-122"/>
              </a:rPr>
              <a:t>                                                      </a:t>
            </a:r>
            <a:endParaRPr lang="en-US" altLang="zh-CN" kern="0" dirty="0" smtClean="0">
              <a:latin typeface="微软雅黑" panose="020B0503020204020204" charset="-122"/>
              <a:ea typeface="微软雅黑" panose="020B0503020204020204" charset="-122"/>
            </a:endParaRPr>
          </a:p>
          <a:p>
            <a:pPr>
              <a:spcBef>
                <a:spcPct val="20000"/>
              </a:spcBef>
            </a:pPr>
            <a:r>
              <a:rPr lang="en-US" altLang="zh-CN" kern="0" dirty="0" smtClean="0">
                <a:latin typeface="微软雅黑" panose="020B0503020204020204" charset="-122"/>
                <a:ea typeface="微软雅黑" panose="020B0503020204020204" charset="-122"/>
              </a:rPr>
              <a:t> 1</a:t>
            </a:r>
            <a:r>
              <a:rPr lang="zh-CN" altLang="en-US" kern="0" dirty="0" smtClean="0">
                <a:latin typeface="微软雅黑" panose="020B0503020204020204" charset="-122"/>
                <a:ea typeface="微软雅黑" panose="020B0503020204020204" charset="-122"/>
              </a:rPr>
              <a:t>：滚铆，（图</a:t>
            </a:r>
            <a:r>
              <a:rPr lang="en-US" altLang="zh-CN" kern="0" dirty="0" smtClean="0">
                <a:latin typeface="微软雅黑" panose="020B0503020204020204" charset="-122"/>
                <a:ea typeface="微软雅黑" panose="020B0503020204020204" charset="-122"/>
              </a:rPr>
              <a:t>1</a:t>
            </a:r>
            <a:r>
              <a:rPr lang="zh-CN" altLang="en-US" kern="0" dirty="0" smtClean="0">
                <a:latin typeface="微软雅黑" panose="020B0503020204020204" charset="-122"/>
                <a:ea typeface="微软雅黑" panose="020B0503020204020204" charset="-122"/>
              </a:rPr>
              <a:t>）国内厂家最常见安装方式</a:t>
            </a:r>
            <a:endParaRPr lang="en-US" altLang="zh-CN" kern="0" dirty="0" smtClean="0">
              <a:latin typeface="微软雅黑" panose="020B0503020204020204" charset="-122"/>
              <a:ea typeface="微软雅黑" panose="020B0503020204020204" charset="-122"/>
            </a:endParaRPr>
          </a:p>
          <a:p>
            <a:pPr>
              <a:spcBef>
                <a:spcPct val="20000"/>
              </a:spcBef>
            </a:pPr>
            <a:r>
              <a:rPr lang="zh-CN" altLang="en-US" kern="0" dirty="0" smtClean="0">
                <a:latin typeface="微软雅黑" panose="020B0503020204020204" charset="-122"/>
                <a:ea typeface="微软雅黑" panose="020B0503020204020204" charset="-122"/>
              </a:rPr>
              <a:t>好处：制造厂家方便快捷，可靠稳定；所以设备普通车床即可，也有厂家为专用设备（目前我公司做专用设备，这种方式也比较可靠）</a:t>
            </a:r>
            <a:endParaRPr lang="en-US" altLang="zh-CN" kern="0" dirty="0" smtClean="0">
              <a:latin typeface="微软雅黑" panose="020B0503020204020204" charset="-122"/>
              <a:ea typeface="微软雅黑" panose="020B0503020204020204" charset="-122"/>
            </a:endParaRPr>
          </a:p>
          <a:p>
            <a:pPr>
              <a:spcBef>
                <a:spcPct val="20000"/>
              </a:spcBef>
            </a:pPr>
            <a:endParaRPr lang="en-US" altLang="zh-CN" kern="0" dirty="0" smtClean="0">
              <a:latin typeface="微软雅黑" panose="020B0503020204020204" charset="-122"/>
              <a:ea typeface="微软雅黑" panose="020B0503020204020204" charset="-122"/>
            </a:endParaRPr>
          </a:p>
          <a:p>
            <a:pPr>
              <a:spcBef>
                <a:spcPct val="20000"/>
              </a:spcBef>
            </a:pPr>
            <a:r>
              <a:rPr lang="en-US" altLang="zh-CN" kern="0" dirty="0" smtClean="0">
                <a:latin typeface="微软雅黑" panose="020B0503020204020204" charset="-122"/>
                <a:ea typeface="微软雅黑" panose="020B0503020204020204" charset="-122"/>
              </a:rPr>
              <a:t>2</a:t>
            </a:r>
            <a:r>
              <a:rPr lang="zh-CN" altLang="en-US" kern="0" dirty="0" smtClean="0">
                <a:latin typeface="微软雅黑" panose="020B0503020204020204" charset="-122"/>
                <a:ea typeface="微软雅黑" panose="020B0503020204020204" charset="-122"/>
              </a:rPr>
              <a:t>：点铆，（图</a:t>
            </a:r>
            <a:r>
              <a:rPr lang="en-US" altLang="zh-CN" kern="0" dirty="0" smtClean="0">
                <a:latin typeface="微软雅黑" panose="020B0503020204020204" charset="-122"/>
                <a:ea typeface="微软雅黑" panose="020B0503020204020204" charset="-122"/>
              </a:rPr>
              <a:t>2</a:t>
            </a:r>
            <a:r>
              <a:rPr lang="zh-CN" altLang="en-US" kern="0" dirty="0" smtClean="0">
                <a:latin typeface="微软雅黑" panose="020B0503020204020204" charset="-122"/>
                <a:ea typeface="微软雅黑" panose="020B0503020204020204" charset="-122"/>
              </a:rPr>
              <a:t>）日本生产厂家最常见的安装方式</a:t>
            </a:r>
            <a:endParaRPr lang="en-US" altLang="zh-CN" kern="0" dirty="0" smtClean="0">
              <a:latin typeface="微软雅黑" panose="020B0503020204020204" charset="-122"/>
              <a:ea typeface="微软雅黑" panose="020B0503020204020204" charset="-122"/>
            </a:endParaRPr>
          </a:p>
          <a:p>
            <a:pPr>
              <a:spcBef>
                <a:spcPct val="20000"/>
              </a:spcBef>
            </a:pPr>
            <a:r>
              <a:rPr lang="zh-CN" altLang="en-US" kern="0" dirty="0" smtClean="0">
                <a:latin typeface="微软雅黑" panose="020B0503020204020204" charset="-122"/>
                <a:ea typeface="微软雅黑" panose="020B0503020204020204" charset="-122"/>
              </a:rPr>
              <a:t>好处，铆接处可以测量，相比滚铆更加可靠；但是成本相比滚铆较高一些；生产设备为专用设备（目前我司常规产品的安装方式为点铆）</a:t>
            </a:r>
            <a:endParaRPr lang="en-US" altLang="zh-CN" kern="0" dirty="0" smtClean="0">
              <a:latin typeface="微软雅黑" panose="020B0503020204020204" charset="-122"/>
              <a:ea typeface="微软雅黑" panose="020B0503020204020204" charset="-122"/>
            </a:endParaRPr>
          </a:p>
          <a:p>
            <a:pPr>
              <a:spcBef>
                <a:spcPct val="20000"/>
              </a:spcBef>
            </a:pPr>
            <a:endParaRPr lang="en-US" altLang="zh-CN" kern="0" dirty="0">
              <a:latin typeface="微软雅黑" panose="020B0503020204020204" charset="-122"/>
              <a:ea typeface="微软雅黑" panose="020B0503020204020204" charset="-122"/>
            </a:endParaRPr>
          </a:p>
          <a:p>
            <a:pPr>
              <a:spcBef>
                <a:spcPct val="20000"/>
              </a:spcBef>
            </a:pPr>
            <a:r>
              <a:rPr lang="en-US" altLang="zh-CN" kern="0" dirty="0" smtClean="0">
                <a:latin typeface="微软雅黑" panose="020B0503020204020204" charset="-122"/>
                <a:ea typeface="微软雅黑" panose="020B0503020204020204" charset="-122"/>
              </a:rPr>
              <a:t>3</a:t>
            </a:r>
            <a:r>
              <a:rPr lang="zh-CN" altLang="en-US" kern="0" dirty="0" smtClean="0">
                <a:latin typeface="微软雅黑" panose="020B0503020204020204" charset="-122"/>
                <a:ea typeface="微软雅黑" panose="020B0503020204020204" charset="-122"/>
              </a:rPr>
              <a:t>：焊接，（图</a:t>
            </a:r>
            <a:r>
              <a:rPr lang="en-US" altLang="zh-CN" kern="0" dirty="0" smtClean="0">
                <a:latin typeface="微软雅黑" panose="020B0503020204020204" charset="-122"/>
                <a:ea typeface="微软雅黑" panose="020B0503020204020204" charset="-122"/>
              </a:rPr>
              <a:t>3</a:t>
            </a:r>
            <a:r>
              <a:rPr lang="zh-CN" altLang="en-US" kern="0" dirty="0" smtClean="0">
                <a:latin typeface="微软雅黑" panose="020B0503020204020204" charset="-122"/>
                <a:ea typeface="微软雅黑" panose="020B0503020204020204" charset="-122"/>
              </a:rPr>
              <a:t>）国内厂家最常见的铆接方式</a:t>
            </a:r>
            <a:endParaRPr lang="en-US" altLang="zh-CN" kern="0" dirty="0" smtClean="0">
              <a:latin typeface="微软雅黑" panose="020B0503020204020204" charset="-122"/>
              <a:ea typeface="微软雅黑" panose="020B0503020204020204" charset="-122"/>
            </a:endParaRPr>
          </a:p>
          <a:p>
            <a:pPr>
              <a:spcBef>
                <a:spcPct val="20000"/>
              </a:spcBef>
            </a:pPr>
            <a:r>
              <a:rPr lang="zh-CN" altLang="en-US" kern="0" dirty="0" smtClean="0">
                <a:latin typeface="微软雅黑" panose="020B0503020204020204" charset="-122"/>
                <a:ea typeface="微软雅黑" panose="020B0503020204020204" charset="-122"/>
              </a:rPr>
              <a:t>好处挡圈不易脱落，但是外观极差，成本相对比较高</a:t>
            </a:r>
            <a:endParaRPr lang="en-US" altLang="zh-CN" kern="0" dirty="0" smtClean="0">
              <a:latin typeface="微软雅黑" panose="020B0503020204020204" charset="-122"/>
              <a:ea typeface="微软雅黑" panose="020B0503020204020204" charset="-122"/>
            </a:endParaRPr>
          </a:p>
          <a:p>
            <a:pPr>
              <a:spcBef>
                <a:spcPct val="20000"/>
              </a:spcBef>
            </a:pPr>
            <a:endParaRPr lang="en-US" altLang="zh-CN" kern="0" dirty="0">
              <a:latin typeface="微软雅黑" panose="020B0503020204020204" charset="-122"/>
              <a:ea typeface="微软雅黑" panose="020B0503020204020204" charset="-122"/>
            </a:endParaRPr>
          </a:p>
          <a:p>
            <a:pPr>
              <a:spcBef>
                <a:spcPct val="20000"/>
              </a:spcBef>
            </a:pPr>
            <a:r>
              <a:rPr lang="en-US" altLang="zh-CN" kern="0" dirty="0" smtClean="0">
                <a:latin typeface="微软雅黑" panose="020B0503020204020204" charset="-122"/>
                <a:ea typeface="微软雅黑" panose="020B0503020204020204" charset="-122"/>
              </a:rPr>
              <a:t>4:</a:t>
            </a:r>
            <a:r>
              <a:rPr lang="zh-CN" altLang="en-US" kern="0" dirty="0" smtClean="0">
                <a:latin typeface="微软雅黑" panose="020B0503020204020204" charset="-122"/>
                <a:ea typeface="微软雅黑" panose="020B0503020204020204" charset="-122"/>
              </a:rPr>
              <a:t>螺丝固定，（图</a:t>
            </a:r>
            <a:r>
              <a:rPr lang="en-US" altLang="zh-CN" kern="0" dirty="0" smtClean="0">
                <a:latin typeface="微软雅黑" panose="020B0503020204020204" charset="-122"/>
                <a:ea typeface="微软雅黑" panose="020B0503020204020204" charset="-122"/>
              </a:rPr>
              <a:t>4</a:t>
            </a:r>
            <a:r>
              <a:rPr lang="zh-CN" altLang="en-US" kern="0" dirty="0" smtClean="0">
                <a:latin typeface="微软雅黑" panose="020B0503020204020204" charset="-122"/>
                <a:ea typeface="微软雅黑" panose="020B0503020204020204" charset="-122"/>
              </a:rPr>
              <a:t>）拉拔力要求比较高的</a:t>
            </a:r>
            <a:endParaRPr lang="en-US" altLang="zh-CN" kern="0" dirty="0" smtClean="0">
              <a:latin typeface="微软雅黑" panose="020B0503020204020204" charset="-122"/>
              <a:ea typeface="微软雅黑" panose="020B0503020204020204" charset="-122"/>
            </a:endParaRPr>
          </a:p>
          <a:p>
            <a:pPr>
              <a:spcBef>
                <a:spcPct val="20000"/>
              </a:spcBef>
            </a:pPr>
            <a:r>
              <a:rPr lang="zh-CN" altLang="en-US" kern="0" dirty="0" smtClean="0">
                <a:latin typeface="微软雅黑" panose="020B0503020204020204" charset="-122"/>
                <a:ea typeface="微软雅黑" panose="020B0503020204020204" charset="-122"/>
              </a:rPr>
              <a:t>好处挡圈不易脱落，生产成本较高；</a:t>
            </a:r>
            <a:endParaRPr lang="en-US" altLang="zh-CN" kern="0" dirty="0" smtClean="0">
              <a:latin typeface="微软雅黑" panose="020B0503020204020204" charset="-122"/>
              <a:ea typeface="微软雅黑" panose="020B0503020204020204" charset="-122"/>
            </a:endParaRPr>
          </a:p>
        </p:txBody>
      </p:sp>
      <p:pic>
        <p:nvPicPr>
          <p:cNvPr id="8" name="Picture 1"/>
          <p:cNvPicPr>
            <a:picLocks noChangeAspect="1" noChangeArrowheads="1"/>
          </p:cNvPicPr>
          <p:nvPr/>
        </p:nvPicPr>
        <p:blipFill>
          <a:blip r:embed="rId1" cstate="print"/>
          <a:srcRect/>
          <a:stretch>
            <a:fillRect/>
          </a:stretch>
        </p:blipFill>
        <p:spPr bwMode="auto">
          <a:xfrm>
            <a:off x="6588224" y="3284984"/>
            <a:ext cx="1440160" cy="1443526"/>
          </a:xfrm>
          <a:prstGeom prst="rect">
            <a:avLst/>
          </a:prstGeom>
          <a:noFill/>
          <a:ln w="1">
            <a:noFill/>
            <a:miter lim="800000"/>
            <a:headEnd/>
            <a:tailEnd type="none" w="med" len="med"/>
          </a:ln>
          <a:effectLst/>
        </p:spPr>
      </p:pic>
      <p:pic>
        <p:nvPicPr>
          <p:cNvPr id="9" name="Picture 2"/>
          <p:cNvPicPr>
            <a:picLocks noChangeAspect="1" noChangeArrowheads="1"/>
          </p:cNvPicPr>
          <p:nvPr/>
        </p:nvPicPr>
        <p:blipFill>
          <a:blip r:embed="rId2" cstate="print"/>
          <a:srcRect/>
          <a:stretch>
            <a:fillRect/>
          </a:stretch>
        </p:blipFill>
        <p:spPr bwMode="auto">
          <a:xfrm>
            <a:off x="6588224" y="1772816"/>
            <a:ext cx="1440160" cy="1415090"/>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6588224" y="4869161"/>
            <a:ext cx="1447380" cy="1440160"/>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6588224" y="332656"/>
            <a:ext cx="1440160" cy="1368152"/>
          </a:xfrm>
          <a:prstGeom prst="rect">
            <a:avLst/>
          </a:prstGeom>
          <a:noFill/>
          <a:ln w="1">
            <a:noFill/>
            <a:miter lim="800000"/>
            <a:headEnd/>
            <a:tailEnd type="none" w="med" len="med"/>
          </a:ln>
          <a:effectLst/>
        </p:spPr>
      </p:pic>
      <p:sp>
        <p:nvSpPr>
          <p:cNvPr id="12" name="矩形 11"/>
          <p:cNvSpPr/>
          <p:nvPr/>
        </p:nvSpPr>
        <p:spPr>
          <a:xfrm>
            <a:off x="8172400" y="764704"/>
            <a:ext cx="530915" cy="369332"/>
          </a:xfrm>
          <a:prstGeom prst="rect">
            <a:avLst/>
          </a:prstGeom>
        </p:spPr>
        <p:txBody>
          <a:bodyPr wrap="none">
            <a:spAutoFit/>
          </a:bodyPr>
          <a:p>
            <a:r>
              <a:rPr lang="zh-CN" altLang="en-US" kern="0" dirty="0" smtClean="0">
                <a:latin typeface="+mn-ea"/>
              </a:rPr>
              <a:t>图</a:t>
            </a:r>
            <a:r>
              <a:rPr lang="en-US" altLang="zh-CN" kern="0" dirty="0" smtClean="0">
                <a:latin typeface="+mn-ea"/>
              </a:rPr>
              <a:t>1</a:t>
            </a:r>
            <a:endParaRPr lang="zh-CN" altLang="en-US" dirty="0"/>
          </a:p>
        </p:txBody>
      </p:sp>
      <p:sp>
        <p:nvSpPr>
          <p:cNvPr id="13" name="矩形 12"/>
          <p:cNvSpPr/>
          <p:nvPr/>
        </p:nvSpPr>
        <p:spPr>
          <a:xfrm>
            <a:off x="8244408" y="2276872"/>
            <a:ext cx="530915" cy="369332"/>
          </a:xfrm>
          <a:prstGeom prst="rect">
            <a:avLst/>
          </a:prstGeom>
        </p:spPr>
        <p:txBody>
          <a:bodyPr wrap="none">
            <a:spAutoFit/>
          </a:bodyPr>
          <a:p>
            <a:r>
              <a:rPr lang="zh-CN" altLang="en-US" kern="0" dirty="0" smtClean="0">
                <a:latin typeface="+mn-ea"/>
              </a:rPr>
              <a:t>图</a:t>
            </a:r>
            <a:r>
              <a:rPr lang="en-US" altLang="zh-CN" kern="0" dirty="0">
                <a:latin typeface="+mn-ea"/>
              </a:rPr>
              <a:t>2</a:t>
            </a:r>
            <a:endParaRPr lang="zh-CN" altLang="en-US" dirty="0"/>
          </a:p>
        </p:txBody>
      </p:sp>
      <p:sp>
        <p:nvSpPr>
          <p:cNvPr id="14" name="矩形 13"/>
          <p:cNvSpPr/>
          <p:nvPr/>
        </p:nvSpPr>
        <p:spPr>
          <a:xfrm>
            <a:off x="8244408" y="3789040"/>
            <a:ext cx="530915" cy="369332"/>
          </a:xfrm>
          <a:prstGeom prst="rect">
            <a:avLst/>
          </a:prstGeom>
        </p:spPr>
        <p:txBody>
          <a:bodyPr wrap="none">
            <a:spAutoFit/>
          </a:bodyPr>
          <a:p>
            <a:r>
              <a:rPr lang="zh-CN" altLang="en-US" kern="0" dirty="0" smtClean="0">
                <a:latin typeface="+mn-ea"/>
              </a:rPr>
              <a:t>图</a:t>
            </a:r>
            <a:r>
              <a:rPr lang="en-US" altLang="zh-CN" kern="0" dirty="0" smtClean="0">
                <a:latin typeface="+mn-ea"/>
              </a:rPr>
              <a:t>3</a:t>
            </a:r>
            <a:endParaRPr lang="zh-CN" altLang="en-US" dirty="0"/>
          </a:p>
        </p:txBody>
      </p:sp>
      <p:sp>
        <p:nvSpPr>
          <p:cNvPr id="15" name="矩形 14"/>
          <p:cNvSpPr/>
          <p:nvPr/>
        </p:nvSpPr>
        <p:spPr>
          <a:xfrm>
            <a:off x="8244408" y="5373216"/>
            <a:ext cx="530915" cy="369332"/>
          </a:xfrm>
          <a:prstGeom prst="rect">
            <a:avLst/>
          </a:prstGeom>
        </p:spPr>
        <p:txBody>
          <a:bodyPr wrap="none">
            <a:spAutoFit/>
          </a:bodyPr>
          <a:p>
            <a:r>
              <a:rPr lang="zh-CN" altLang="en-US" kern="0" dirty="0" smtClean="0">
                <a:latin typeface="+mn-ea"/>
              </a:rPr>
              <a:t>图</a:t>
            </a:r>
            <a:r>
              <a:rPr lang="en-US" altLang="zh-CN" kern="0" dirty="0">
                <a:latin typeface="+mn-ea"/>
              </a:rPr>
              <a:t>4</a:t>
            </a:r>
            <a:endParaRPr lang="zh-CN" altLang="en-US" dirty="0"/>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2"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611560" y="692696"/>
            <a:ext cx="7992888" cy="646331"/>
          </a:xfrm>
          <a:prstGeom prst="rect">
            <a:avLst/>
          </a:prstGeom>
        </p:spPr>
        <p:txBody>
          <a:bodyPr wrap="square">
            <a:spAutoFit/>
          </a:bodyPr>
          <a:p>
            <a:r>
              <a:rPr lang="zh-CN" altLang="zh-CN" dirty="0"/>
              <a:t>偶数齿测量方法</a:t>
            </a:r>
            <a:endParaRPr lang="zh-CN" altLang="zh-CN" dirty="0"/>
          </a:p>
          <a:p>
            <a:r>
              <a:rPr lang="zh-CN" altLang="zh-CN" dirty="0"/>
              <a:t>将带轮按如图</a:t>
            </a:r>
            <a:r>
              <a:rPr lang="en-US" altLang="zh-CN" dirty="0"/>
              <a:t>1</a:t>
            </a:r>
            <a:r>
              <a:rPr lang="zh-CN" altLang="zh-CN" dirty="0"/>
              <a:t>所示固定在外径千分尺测量面间且不掉下时测量。</a:t>
            </a:r>
            <a:endParaRPr lang="zh-CN" altLang="zh-CN" dirty="0"/>
          </a:p>
        </p:txBody>
      </p:sp>
      <p:pic>
        <p:nvPicPr>
          <p:cNvPr id="88066" name="Picture 2"/>
          <p:cNvPicPr>
            <a:picLocks noChangeAspect="1" noChangeArrowheads="1"/>
          </p:cNvPicPr>
          <p:nvPr/>
        </p:nvPicPr>
        <p:blipFill>
          <a:blip r:embed="rId1" cstate="print"/>
          <a:srcRect/>
          <a:stretch>
            <a:fillRect/>
          </a:stretch>
        </p:blipFill>
        <p:spPr bwMode="auto">
          <a:xfrm>
            <a:off x="611560" y="1628800"/>
            <a:ext cx="3456384" cy="1249089"/>
          </a:xfrm>
          <a:prstGeom prst="rect">
            <a:avLst/>
          </a:prstGeom>
          <a:noFill/>
          <a:ln w="9525">
            <a:noFill/>
            <a:miter lim="800000"/>
            <a:headEnd/>
            <a:tailEnd/>
          </a:ln>
        </p:spPr>
      </p:pic>
      <p:sp>
        <p:nvSpPr>
          <p:cNvPr id="13" name="TextBox 12"/>
          <p:cNvSpPr txBox="1"/>
          <p:nvPr/>
        </p:nvSpPr>
        <p:spPr>
          <a:xfrm>
            <a:off x="179512" y="3212976"/>
            <a:ext cx="8964488" cy="923330"/>
          </a:xfrm>
          <a:prstGeom prst="rect">
            <a:avLst/>
          </a:prstGeom>
          <a:noFill/>
        </p:spPr>
        <p:txBody>
          <a:bodyPr wrap="square" rtlCol="0">
            <a:spAutoFit/>
          </a:bodyPr>
          <a:p>
            <a:r>
              <a:rPr lang="zh-CN" altLang="zh-CN" dirty="0" smtClean="0"/>
              <a:t>奇数</a:t>
            </a:r>
            <a:r>
              <a:rPr lang="zh-CN" altLang="zh-CN" dirty="0"/>
              <a:t>齿的</a:t>
            </a:r>
            <a:r>
              <a:rPr lang="zh-CN" altLang="zh-CN" dirty="0" smtClean="0"/>
              <a:t>测量</a:t>
            </a:r>
            <a:r>
              <a:rPr lang="zh-CN" altLang="en-US" dirty="0" smtClean="0"/>
              <a:t>方法</a:t>
            </a:r>
            <a:endParaRPr lang="zh-CN" altLang="zh-CN" dirty="0"/>
          </a:p>
          <a:p>
            <a:r>
              <a:rPr lang="zh-CN" altLang="zh-CN" dirty="0" smtClean="0"/>
              <a:t>块规</a:t>
            </a:r>
            <a:r>
              <a:rPr lang="en-US" altLang="zh-CN" dirty="0" smtClean="0"/>
              <a:t> </a:t>
            </a:r>
            <a:r>
              <a:rPr lang="zh-CN" altLang="zh-CN" dirty="0" smtClean="0"/>
              <a:t>奇数</a:t>
            </a:r>
            <a:r>
              <a:rPr lang="zh-CN" altLang="zh-CN" dirty="0"/>
              <a:t>齿时，用图</a:t>
            </a:r>
            <a:r>
              <a:rPr lang="en-US" altLang="zh-CN" dirty="0" smtClean="0"/>
              <a:t>2-1</a:t>
            </a:r>
            <a:r>
              <a:rPr lang="zh-CN" altLang="zh-CN" dirty="0"/>
              <a:t>所示的桥法测量。当带轮齿距较大，用千分尺难以测量时用图</a:t>
            </a:r>
            <a:r>
              <a:rPr lang="en-US" altLang="zh-CN" dirty="0" smtClean="0"/>
              <a:t>2-2</a:t>
            </a:r>
            <a:r>
              <a:rPr lang="zh-CN" altLang="zh-CN" dirty="0"/>
              <a:t>所示借用块规测量。测量值按《奇数齿带轮</a:t>
            </a:r>
            <a:r>
              <a:rPr lang="en-US" altLang="zh-CN" dirty="0" smtClean="0"/>
              <a:t>OD</a:t>
            </a:r>
            <a:r>
              <a:rPr lang="zh-CN" altLang="zh-CN" dirty="0"/>
              <a:t>修正值一览表》进行换算。</a:t>
            </a:r>
            <a:endParaRPr lang="zh-CN" altLang="en-US" dirty="0"/>
          </a:p>
        </p:txBody>
      </p:sp>
      <p:pic>
        <p:nvPicPr>
          <p:cNvPr id="88073" name="Picture 9"/>
          <p:cNvPicPr>
            <a:picLocks noChangeAspect="1" noChangeArrowheads="1"/>
          </p:cNvPicPr>
          <p:nvPr/>
        </p:nvPicPr>
        <p:blipFill>
          <a:blip r:embed="rId2" cstate="print"/>
          <a:srcRect/>
          <a:stretch>
            <a:fillRect/>
          </a:stretch>
        </p:blipFill>
        <p:spPr bwMode="auto">
          <a:xfrm>
            <a:off x="611560" y="4653136"/>
            <a:ext cx="5267325" cy="895350"/>
          </a:xfrm>
          <a:prstGeom prst="rect">
            <a:avLst/>
          </a:prstGeom>
          <a:noFill/>
          <a:ln w="9525">
            <a:noFill/>
            <a:miter lim="800000"/>
            <a:headEnd/>
            <a:tailEnd/>
          </a:ln>
        </p:spPr>
      </p:pic>
      <p:sp>
        <p:nvSpPr>
          <p:cNvPr id="15" name="矩形 14"/>
          <p:cNvSpPr/>
          <p:nvPr/>
        </p:nvSpPr>
        <p:spPr>
          <a:xfrm>
            <a:off x="4499992" y="1988840"/>
            <a:ext cx="1992853" cy="369332"/>
          </a:xfrm>
          <a:prstGeom prst="rect">
            <a:avLst/>
          </a:prstGeom>
        </p:spPr>
        <p:txBody>
          <a:bodyPr wrap="none">
            <a:spAutoFit/>
          </a:bodyPr>
          <a:p>
            <a:r>
              <a:rPr lang="zh-CN" altLang="zh-CN" dirty="0"/>
              <a:t>图</a:t>
            </a:r>
            <a:r>
              <a:rPr lang="en-US" altLang="zh-CN" dirty="0"/>
              <a:t>1 </a:t>
            </a:r>
            <a:r>
              <a:rPr lang="zh-CN" altLang="zh-CN" dirty="0"/>
              <a:t>偶数齿的测量</a:t>
            </a:r>
            <a:endParaRPr lang="zh-CN" altLang="zh-CN" dirty="0"/>
          </a:p>
        </p:txBody>
      </p:sp>
      <p:sp>
        <p:nvSpPr>
          <p:cNvPr id="17" name="矩形 16"/>
          <p:cNvSpPr/>
          <p:nvPr/>
        </p:nvSpPr>
        <p:spPr>
          <a:xfrm>
            <a:off x="755576" y="5733256"/>
            <a:ext cx="7416824" cy="307777"/>
          </a:xfrm>
          <a:prstGeom prst="rect">
            <a:avLst/>
          </a:prstGeom>
        </p:spPr>
        <p:txBody>
          <a:bodyPr wrap="square">
            <a:spAutoFit/>
          </a:bodyPr>
          <a:p>
            <a:r>
              <a:rPr lang="zh-CN" altLang="zh-CN" sz="1400" dirty="0"/>
              <a:t>图</a:t>
            </a:r>
            <a:r>
              <a:rPr lang="en-US" altLang="zh-CN" sz="1400" dirty="0"/>
              <a:t>2-1</a:t>
            </a:r>
            <a:r>
              <a:rPr lang="zh-CN" altLang="zh-CN" sz="1400" dirty="0"/>
              <a:t>奇数齿测量（桥法</a:t>
            </a:r>
            <a:r>
              <a:rPr lang="en-US" altLang="zh-CN" sz="1400" dirty="0"/>
              <a:t>1</a:t>
            </a:r>
            <a:r>
              <a:rPr lang="zh-CN" altLang="zh-CN" sz="1400" dirty="0"/>
              <a:t>）</a:t>
            </a:r>
            <a:r>
              <a:rPr lang="en-US" altLang="zh-CN" sz="1400" dirty="0"/>
              <a:t>                  </a:t>
            </a:r>
            <a:r>
              <a:rPr lang="en-US" altLang="zh-CN" sz="1400" dirty="0" smtClean="0"/>
              <a:t>   </a:t>
            </a:r>
            <a:r>
              <a:rPr lang="zh-CN" altLang="zh-CN" sz="1400" dirty="0"/>
              <a:t>图</a:t>
            </a:r>
            <a:r>
              <a:rPr lang="en-US" altLang="zh-CN" sz="1400" dirty="0"/>
              <a:t>2-2</a:t>
            </a:r>
            <a:r>
              <a:rPr lang="zh-CN" altLang="zh-CN" sz="1400" dirty="0"/>
              <a:t>奇数齿测量（桥法</a:t>
            </a:r>
            <a:r>
              <a:rPr lang="en-US" altLang="zh-CN" sz="1400" dirty="0"/>
              <a:t>2</a:t>
            </a:r>
            <a:r>
              <a:rPr lang="zh-CN" altLang="zh-CN" sz="1400" dirty="0"/>
              <a:t>）</a:t>
            </a:r>
            <a:endParaRPr lang="zh-CN" altLang="zh-CN" sz="1400" dirty="0"/>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2"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95536" y="762169"/>
            <a:ext cx="8352928" cy="923330"/>
          </a:xfrm>
          <a:prstGeom prst="rect">
            <a:avLst/>
          </a:prstGeom>
        </p:spPr>
        <p:txBody>
          <a:bodyPr wrap="square">
            <a:spAutoFit/>
          </a:bodyPr>
          <a:p>
            <a:r>
              <a:rPr lang="en-US" altLang="zh-CN" dirty="0"/>
              <a:t>3.3. Y</a:t>
            </a:r>
            <a:r>
              <a:rPr lang="zh-CN" altLang="zh-CN" dirty="0"/>
              <a:t>测法</a:t>
            </a:r>
            <a:endParaRPr lang="zh-CN" altLang="zh-CN" dirty="0"/>
          </a:p>
          <a:p>
            <a:r>
              <a:rPr lang="zh-CN" altLang="zh-CN" dirty="0"/>
              <a:t>用桥法无法测量时，可以用</a:t>
            </a:r>
            <a:r>
              <a:rPr lang="en-US" altLang="zh-CN" dirty="0"/>
              <a:t>Y</a:t>
            </a:r>
            <a:r>
              <a:rPr lang="zh-CN" altLang="zh-CN" dirty="0"/>
              <a:t>测法测量。</a:t>
            </a:r>
            <a:r>
              <a:rPr lang="en-US" altLang="zh-CN" dirty="0"/>
              <a:t>Y</a:t>
            </a:r>
            <a:r>
              <a:rPr lang="zh-CN" altLang="zh-CN" dirty="0"/>
              <a:t>测法测量时必须在圆角</a:t>
            </a:r>
            <a:r>
              <a:rPr lang="en-US" altLang="zh-CN" dirty="0"/>
              <a:t>R</a:t>
            </a:r>
            <a:r>
              <a:rPr lang="zh-CN" altLang="zh-CN" dirty="0"/>
              <a:t>附近最大值位置进行测量。如图</a:t>
            </a:r>
            <a:r>
              <a:rPr lang="en-US" altLang="zh-CN" dirty="0"/>
              <a:t>3</a:t>
            </a:r>
            <a:r>
              <a:rPr lang="zh-CN" altLang="zh-CN" dirty="0"/>
              <a:t>所示。</a:t>
            </a:r>
            <a:endParaRPr lang="zh-CN" altLang="zh-CN" dirty="0"/>
          </a:p>
        </p:txBody>
      </p:sp>
      <p:pic>
        <p:nvPicPr>
          <p:cNvPr id="89089" name="Picture 1"/>
          <p:cNvPicPr>
            <a:picLocks noChangeAspect="1" noChangeArrowheads="1"/>
          </p:cNvPicPr>
          <p:nvPr/>
        </p:nvPicPr>
        <p:blipFill>
          <a:blip r:embed="rId1" cstate="print"/>
          <a:srcRect r="1358" b="6642"/>
          <a:stretch>
            <a:fillRect/>
          </a:stretch>
        </p:blipFill>
        <p:spPr bwMode="auto">
          <a:xfrm>
            <a:off x="3167673" y="1937663"/>
            <a:ext cx="2808312" cy="3297834"/>
          </a:xfrm>
          <a:prstGeom prst="rect">
            <a:avLst/>
          </a:prstGeom>
          <a:noFill/>
          <a:ln w="9525">
            <a:noFill/>
            <a:miter lim="800000"/>
            <a:headEnd/>
            <a:tailEnd/>
          </a:ln>
        </p:spPr>
      </p:pic>
      <p:sp>
        <p:nvSpPr>
          <p:cNvPr id="7" name="矩形 6"/>
          <p:cNvSpPr/>
          <p:nvPr/>
        </p:nvSpPr>
        <p:spPr>
          <a:xfrm>
            <a:off x="3173978" y="5487675"/>
            <a:ext cx="2802370" cy="369332"/>
          </a:xfrm>
          <a:prstGeom prst="rect">
            <a:avLst/>
          </a:prstGeom>
        </p:spPr>
        <p:txBody>
          <a:bodyPr wrap="none">
            <a:spAutoFit/>
          </a:bodyPr>
          <a:p>
            <a:r>
              <a:rPr lang="zh-CN" altLang="zh-CN" dirty="0"/>
              <a:t>图</a:t>
            </a:r>
            <a:r>
              <a:rPr lang="en-US" altLang="zh-CN" dirty="0"/>
              <a:t>3 </a:t>
            </a:r>
            <a:r>
              <a:rPr lang="zh-CN" altLang="zh-CN" dirty="0"/>
              <a:t>奇数齿测量（</a:t>
            </a:r>
            <a:r>
              <a:rPr lang="en-US" altLang="zh-CN" dirty="0"/>
              <a:t>Y</a:t>
            </a:r>
            <a:r>
              <a:rPr lang="zh-CN" altLang="zh-CN" dirty="0"/>
              <a:t>测法）</a:t>
            </a:r>
            <a:endParaRPr lang="zh-CN" altLang="zh-CN" dirty="0"/>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2"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3"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Rectangle 1"/>
          <p:cNvSpPr>
            <a:spLocks noChangeArrowheads="1"/>
          </p:cNvSpPr>
          <p:nvPr/>
        </p:nvSpPr>
        <p:spPr bwMode="auto">
          <a:xfrm>
            <a:off x="228600" y="761787"/>
            <a:ext cx="8533105" cy="923330"/>
          </a:xfrm>
          <a:prstGeom prst="rect">
            <a:avLst/>
          </a:prstGeom>
          <a:noFill/>
          <a:ln w="9525">
            <a:noFill/>
            <a:miter lim="800000"/>
          </a:ln>
          <a:effectLst/>
        </p:spPr>
        <p:txBody>
          <a:bodyPr vert="horz" wrap="none" lIns="91440" tIns="45720" rIns="91440" bIns="45720" numCol="1" anchor="ctr" anchorCtr="0" compatLnSpc="1">
            <a:spAutoFit/>
          </a:bodyPr>
          <a:p>
            <a:pPr marR="0" lvl="0" indent="0" fontAlgn="base">
              <a:lnSpc>
                <a:spcPct val="100000"/>
              </a:lnSpc>
              <a:spcBef>
                <a:spcPct val="0"/>
              </a:spcBef>
              <a:spcAft>
                <a:spcPct val="0"/>
              </a:spcAft>
              <a:buClrTx/>
              <a:buSzTx/>
              <a:buFontTx/>
              <a:buNone/>
            </a:pPr>
            <a:r>
              <a:rPr kumimoji="0" lang="en-US" altLang="zh-CN" b="1"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charset="0"/>
              </a:rPr>
              <a:t>4</a:t>
            </a:r>
            <a:r>
              <a:rPr lang="zh-CN" altLang="en-US" dirty="0"/>
              <a:t>．测量位置</a:t>
            </a:r>
            <a:endParaRPr lang="zh-CN" altLang="en-US" dirty="0"/>
          </a:p>
          <a:p>
            <a:pPr marR="0" lvl="0" indent="0" fontAlgn="base">
              <a:lnSpc>
                <a:spcPct val="100000"/>
              </a:lnSpc>
              <a:spcBef>
                <a:spcPct val="0"/>
              </a:spcBef>
              <a:spcAft>
                <a:spcPct val="0"/>
              </a:spcAft>
              <a:buClrTx/>
              <a:buSzTx/>
              <a:buFontTx/>
              <a:buNone/>
            </a:pPr>
            <a:r>
              <a:rPr lang="zh-CN" altLang="en-US" dirty="0"/>
              <a:t>宽度方向测量位置：带轮宽度</a:t>
            </a:r>
            <a:r>
              <a:rPr lang="en-US" altLang="zh-CN" dirty="0"/>
              <a:t>50mm </a:t>
            </a:r>
            <a:r>
              <a:rPr lang="zh-CN" altLang="en-US" dirty="0"/>
              <a:t>以上时，测量如图</a:t>
            </a:r>
            <a:r>
              <a:rPr lang="en-US" altLang="zh-CN" dirty="0"/>
              <a:t>4-1</a:t>
            </a:r>
            <a:r>
              <a:rPr lang="zh-CN" altLang="en-US" dirty="0"/>
              <a:t>所示的两个位置测量。</a:t>
            </a:r>
            <a:endParaRPr lang="zh-CN" altLang="en-US" dirty="0"/>
          </a:p>
          <a:p>
            <a:pPr marR="0" lvl="0" indent="0" fontAlgn="base">
              <a:lnSpc>
                <a:spcPct val="100000"/>
              </a:lnSpc>
              <a:spcBef>
                <a:spcPct val="0"/>
              </a:spcBef>
              <a:spcAft>
                <a:spcPct val="0"/>
              </a:spcAft>
              <a:buClrTx/>
              <a:buSzTx/>
              <a:buFontTx/>
              <a:buNone/>
            </a:pPr>
            <a:r>
              <a:rPr lang="zh-CN" altLang="en-US" dirty="0"/>
              <a:t>直径方向测量位置：测量如图</a:t>
            </a:r>
            <a:r>
              <a:rPr lang="en-US" altLang="zh-CN" dirty="0"/>
              <a:t>4-2</a:t>
            </a:r>
            <a:r>
              <a:rPr lang="zh-CN" altLang="en-US" dirty="0"/>
              <a:t>所示</a:t>
            </a:r>
            <a:r>
              <a:rPr lang="en-US" altLang="zh-CN" dirty="0"/>
              <a:t>X</a:t>
            </a:r>
            <a:r>
              <a:rPr lang="zh-CN" altLang="en-US" dirty="0"/>
              <a:t>轴和</a:t>
            </a:r>
            <a:r>
              <a:rPr lang="en-US" altLang="zh-CN" dirty="0"/>
              <a:t>Y</a:t>
            </a:r>
            <a:r>
              <a:rPr lang="zh-CN" altLang="en-US" dirty="0"/>
              <a:t>轴两个位置</a:t>
            </a:r>
            <a:r>
              <a:rPr kumimoji="0" lang="zh-CN" altLang="en-US" b="1"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Times New Roman" panose="02020603050405020304" charset="0"/>
              </a:rPr>
              <a:t>。</a:t>
            </a:r>
            <a:endParaRPr kumimoji="0" lang="zh-CN" altLang="en-US" b="1" i="0" u="none" strike="noStrike" cap="none" normalizeH="0" baseline="0" dirty="0" smtClean="0">
              <a:ln>
                <a:noFill/>
              </a:ln>
              <a:solidFill>
                <a:schemeClr val="tx1"/>
              </a:solidFill>
              <a:effectLst/>
              <a:latin typeface="微软雅黑" panose="020B0503020204020204" charset="-122"/>
              <a:ea typeface="微软雅黑" panose="020B0503020204020204" charset="-122"/>
              <a:cs typeface="宋体" panose="02010600030101010101" pitchFamily="2" charset="-122"/>
            </a:endParaRPr>
          </a:p>
        </p:txBody>
      </p:sp>
      <p:pic>
        <p:nvPicPr>
          <p:cNvPr id="90115" name="Picture 3"/>
          <p:cNvPicPr>
            <a:picLocks noChangeAspect="1" noChangeArrowheads="1"/>
          </p:cNvPicPr>
          <p:nvPr/>
        </p:nvPicPr>
        <p:blipFill>
          <a:blip r:embed="rId1" cstate="print"/>
          <a:srcRect/>
          <a:stretch>
            <a:fillRect/>
          </a:stretch>
        </p:blipFill>
        <p:spPr bwMode="auto">
          <a:xfrm>
            <a:off x="1403648" y="1844824"/>
            <a:ext cx="6720747" cy="4032448"/>
          </a:xfrm>
          <a:prstGeom prst="rect">
            <a:avLst/>
          </a:prstGeom>
          <a:noFill/>
          <a:ln w="9525">
            <a:noFill/>
            <a:miter lim="800000"/>
            <a:headEnd/>
            <a:tailEnd/>
          </a:ln>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3"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同步轮基本知识 </a:t>
            </a:r>
            <a:endParaRPr lang="zh-CN" altLang="en-US" sz="2400" dirty="0" smtClean="0">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20" descr="103_0380"/>
          <p:cNvPicPr>
            <a:picLocks noChangeAspect="1" noChangeArrowheads="1"/>
          </p:cNvPicPr>
          <p:nvPr/>
        </p:nvPicPr>
        <p:blipFill>
          <a:blip r:embed="rId1" cstate="print"/>
          <a:srcRect/>
          <a:stretch>
            <a:fillRect/>
          </a:stretch>
        </p:blipFill>
        <p:spPr bwMode="auto">
          <a:xfrm>
            <a:off x="3886200" y="2057400"/>
            <a:ext cx="4707890" cy="3091815"/>
          </a:xfrm>
          <a:prstGeom prst="rect">
            <a:avLst/>
          </a:prstGeom>
          <a:noFill/>
          <a:ln w="76200">
            <a:solidFill>
              <a:sysClr val="window" lastClr="FFFFFF"/>
            </a:solidFill>
            <a:miter lim="800000"/>
            <a:headEnd/>
            <a:tailEnd/>
          </a:ln>
        </p:spPr>
      </p:pic>
      <p:sp>
        <p:nvSpPr>
          <p:cNvPr id="6" name="Rectangle 4"/>
          <p:cNvSpPr>
            <a:spLocks noChangeArrowheads="1"/>
          </p:cNvSpPr>
          <p:nvPr/>
        </p:nvSpPr>
        <p:spPr bwMode="auto">
          <a:xfrm>
            <a:off x="350198" y="990769"/>
            <a:ext cx="8533295" cy="841030"/>
          </a:xfrm>
          <a:prstGeom prst="rect">
            <a:avLst/>
          </a:prstGeom>
          <a:noFill/>
          <a:ln w="12700">
            <a:noFill/>
            <a:miter lim="800000"/>
          </a:ln>
          <a:effectLst/>
        </p:spPr>
        <p:txBody>
          <a:bodyPr/>
          <a:p>
            <a:pPr>
              <a:lnSpc>
                <a:spcPct val="80000"/>
              </a:lnSpc>
              <a:spcBef>
                <a:spcPct val="20000"/>
              </a:spcBef>
            </a:pPr>
            <a:r>
              <a:rPr lang="zh-CN" altLang="en-US" sz="2200" kern="0" dirty="0" smtClean="0">
                <a:solidFill>
                  <a:sysClr val="windowText" lastClr="000000"/>
                </a:solidFill>
                <a:latin typeface="黑体" panose="02010609060101010101" pitchFamily="49" charset="-122"/>
              </a:rPr>
              <a:t>齿形检验：带轮实物齿形与标准齿形胶片比对或</a:t>
            </a:r>
            <a:endParaRPr lang="en-US" altLang="zh-CN" sz="2200" kern="0" dirty="0" smtClean="0">
              <a:solidFill>
                <a:sysClr val="windowText" lastClr="000000"/>
              </a:solidFill>
              <a:latin typeface="黑体" panose="02010609060101010101" pitchFamily="49" charset="-122"/>
            </a:endParaRPr>
          </a:p>
          <a:p>
            <a:pPr>
              <a:lnSpc>
                <a:spcPct val="80000"/>
              </a:lnSpc>
              <a:spcBef>
                <a:spcPct val="20000"/>
              </a:spcBef>
            </a:pPr>
            <a:r>
              <a:rPr lang="en-US" altLang="zh-CN" sz="2200" kern="0" dirty="0">
                <a:solidFill>
                  <a:sysClr val="windowText" lastClr="000000"/>
                </a:solidFill>
                <a:latin typeface="黑体" panose="02010609060101010101" pitchFamily="49" charset="-122"/>
              </a:rPr>
              <a:t> </a:t>
            </a:r>
            <a:r>
              <a:rPr lang="en-US" altLang="zh-CN" sz="2200" kern="0" dirty="0" smtClean="0">
                <a:solidFill>
                  <a:sysClr val="windowText" lastClr="000000"/>
                </a:solidFill>
                <a:latin typeface="黑体" panose="02010609060101010101" pitchFamily="49" charset="-122"/>
              </a:rPr>
              <a:t>         </a:t>
            </a:r>
            <a:r>
              <a:rPr lang="zh-CN" altLang="en-US" sz="2200" kern="0" dirty="0" smtClean="0">
                <a:solidFill>
                  <a:sysClr val="windowText" lastClr="000000"/>
                </a:solidFill>
                <a:latin typeface="黑体" panose="02010609060101010101" pitchFamily="49" charset="-122"/>
              </a:rPr>
              <a:t>轮廓仪取带轮实物齿形后与标准齿形数据比对</a:t>
            </a:r>
            <a:endParaRPr lang="en-US" altLang="zh-CN" sz="2200" kern="0" dirty="0" smtClean="0">
              <a:solidFill>
                <a:sysClr val="windowText" lastClr="000000"/>
              </a:solidFill>
              <a:latin typeface="黑体" panose="02010609060101010101" pitchFamily="49" charset="-122"/>
            </a:endParaRPr>
          </a:p>
        </p:txBody>
      </p:sp>
      <p:pic>
        <p:nvPicPr>
          <p:cNvPr id="7" name="Picture 5" descr="20chishu"/>
          <p:cNvPicPr>
            <a:picLocks noChangeAspect="1" noChangeArrowheads="1"/>
          </p:cNvPicPr>
          <p:nvPr/>
        </p:nvPicPr>
        <p:blipFill>
          <a:blip r:embed="rId2" cstate="print"/>
          <a:srcRect/>
          <a:stretch>
            <a:fillRect/>
          </a:stretch>
        </p:blipFill>
        <p:spPr bwMode="auto">
          <a:xfrm>
            <a:off x="349885" y="2201545"/>
            <a:ext cx="3442970" cy="2803525"/>
          </a:xfrm>
          <a:prstGeom prst="rect">
            <a:avLst/>
          </a:prstGeom>
          <a:noFill/>
          <a:ln w="9525">
            <a:noFill/>
            <a:miter lim="800000"/>
            <a:headEnd/>
            <a:tailEnd/>
          </a:ln>
        </p:spPr>
      </p:pic>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齿型匹配知识 </a:t>
            </a:r>
            <a:endParaRPr lang="zh-CN" altLang="en-US" sz="2400" dirty="0" smtClean="0">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2"/>
          <p:cNvSpPr txBox="1">
            <a:spLocks noChangeArrowheads="1"/>
          </p:cNvSpPr>
          <p:nvPr/>
        </p:nvSpPr>
        <p:spPr bwMode="auto">
          <a:xfrm>
            <a:off x="3646805" y="887730"/>
            <a:ext cx="1749425" cy="521970"/>
          </a:xfrm>
          <a:prstGeom prst="rect">
            <a:avLst/>
          </a:prstGeom>
          <a:noFill/>
          <a:ln w="9525">
            <a:noFill/>
            <a:miter lim="800000"/>
          </a:ln>
          <a:effectLst/>
        </p:spPr>
        <p:txBody>
          <a:bodyPr wrap="square" lIns="92673" tIns="46337" rIns="92673" bIns="46337">
            <a:spAutoFit/>
          </a:bodyPr>
          <a:p>
            <a:pPr>
              <a:spcBef>
                <a:spcPct val="50000"/>
              </a:spcBef>
            </a:pPr>
            <a:r>
              <a:rPr lang="zh-CN" altLang="en-US" sz="2800" b="1" dirty="0">
                <a:solidFill>
                  <a:schemeClr val="tx1"/>
                </a:solidFill>
                <a:ea typeface="黑体" panose="02010609060101010101" pitchFamily="49" charset="-122"/>
              </a:rPr>
              <a:t>带与带轮</a:t>
            </a:r>
            <a:endParaRPr lang="zh-CN" altLang="en-US" sz="2800" b="1" dirty="0">
              <a:solidFill>
                <a:schemeClr val="tx1"/>
              </a:solidFill>
              <a:ea typeface="黑体" panose="02010609060101010101" pitchFamily="49" charset="-122"/>
            </a:endParaRPr>
          </a:p>
        </p:txBody>
      </p:sp>
      <p:sp>
        <p:nvSpPr>
          <p:cNvPr id="6" name="Text Box 3"/>
          <p:cNvSpPr txBox="1">
            <a:spLocks noChangeArrowheads="1"/>
          </p:cNvSpPr>
          <p:nvPr/>
        </p:nvSpPr>
        <p:spPr bwMode="auto">
          <a:xfrm>
            <a:off x="381000" y="4648200"/>
            <a:ext cx="3505200" cy="13112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原始的曲线系统</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大而有力的齿形</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较大的间隙</a:t>
            </a:r>
            <a:endParaRPr lang="zh-CN" altLang="en-US" sz="2000" dirty="0">
              <a:solidFill>
                <a:schemeClr val="tx1"/>
              </a:solidFill>
              <a:ea typeface="黑体" panose="02010609060101010101" pitchFamily="49" charset="-122"/>
            </a:endParaRPr>
          </a:p>
        </p:txBody>
      </p:sp>
      <p:sp>
        <p:nvSpPr>
          <p:cNvPr id="7" name="Text Box 5"/>
          <p:cNvSpPr txBox="1">
            <a:spLocks noChangeArrowheads="1"/>
          </p:cNvSpPr>
          <p:nvPr/>
        </p:nvSpPr>
        <p:spPr bwMode="auto">
          <a:xfrm>
            <a:off x="626745" y="1447800"/>
            <a:ext cx="8305800" cy="519113"/>
          </a:xfrm>
          <a:prstGeom prst="rect">
            <a:avLst/>
          </a:prstGeom>
          <a:noFill/>
          <a:ln w="9525">
            <a:noFill/>
            <a:miter lim="800000"/>
          </a:ln>
          <a:effectLst/>
        </p:spPr>
        <p:txBody>
          <a:bodyPr>
            <a:spAutoFit/>
          </a:bodyPr>
          <a:p>
            <a:pPr algn="ctr">
              <a:spcBef>
                <a:spcPct val="50000"/>
              </a:spcBef>
            </a:pPr>
            <a:r>
              <a:rPr lang="en-US" altLang="zh-CN" sz="2800" b="1" dirty="0" err="1">
                <a:solidFill>
                  <a:schemeClr val="tx1"/>
                </a:solidFill>
                <a:latin typeface="Arial" panose="020B0604020202020204" pitchFamily="34" charset="0"/>
                <a:ea typeface="宋体" panose="02010600030101010101" pitchFamily="2" charset="-122"/>
              </a:rPr>
              <a:t>PowerGrip</a:t>
            </a:r>
            <a:r>
              <a:rPr lang="en-US" altLang="zh-CN" sz="2800" b="1" dirty="0">
                <a:solidFill>
                  <a:schemeClr val="tx1"/>
                </a:solidFill>
                <a:latin typeface="Arial" panose="020B0604020202020204" pitchFamily="34" charset="0"/>
                <a:ea typeface="宋体" panose="02010600030101010101" pitchFamily="2" charset="-122"/>
              </a:rPr>
              <a:t> HTD Sprockets</a:t>
            </a:r>
            <a:endParaRPr lang="en-US" altLang="zh-CN" sz="2800" b="1" dirty="0">
              <a:solidFill>
                <a:schemeClr val="tx1"/>
              </a:solidFill>
              <a:latin typeface="Arial" panose="020B0604020202020204" pitchFamily="34" charset="0"/>
              <a:ea typeface="宋体" panose="02010600030101010101" pitchFamily="2" charset="-122"/>
            </a:endParaRPr>
          </a:p>
        </p:txBody>
      </p:sp>
      <p:sp>
        <p:nvSpPr>
          <p:cNvPr id="8" name="Text Box 6"/>
          <p:cNvSpPr txBox="1">
            <a:spLocks noChangeArrowheads="1"/>
          </p:cNvSpPr>
          <p:nvPr/>
        </p:nvSpPr>
        <p:spPr bwMode="auto">
          <a:xfrm>
            <a:off x="457200" y="1981200"/>
            <a:ext cx="8305800" cy="457200"/>
          </a:xfrm>
          <a:prstGeom prst="rect">
            <a:avLst/>
          </a:prstGeom>
          <a:solidFill>
            <a:srgbClr val="3366FF"/>
          </a:solidFill>
          <a:ln w="9525">
            <a:noFill/>
            <a:miter lim="800000"/>
          </a:ln>
          <a:effectLst/>
        </p:spPr>
        <p:txBody>
          <a:bodyPr>
            <a:spAutoFit/>
          </a:bodyPr>
          <a:p>
            <a:pPr algn="ctr">
              <a:spcBef>
                <a:spcPct val="50000"/>
              </a:spcBef>
            </a:pPr>
            <a:r>
              <a:rPr lang="en-US" altLang="zh-CN" sz="2400" b="1" dirty="0" err="1">
                <a:solidFill>
                  <a:schemeClr val="tx1"/>
                </a:solidFill>
                <a:latin typeface="Arial" panose="020B0604020202020204" pitchFamily="34" charset="0"/>
                <a:ea typeface="宋体" panose="02010600030101010101" pitchFamily="2" charset="-122"/>
              </a:rPr>
              <a:t>PowerGrip</a:t>
            </a:r>
            <a:r>
              <a:rPr lang="en-US" altLang="zh-CN" sz="2400" b="1" dirty="0">
                <a:solidFill>
                  <a:schemeClr val="tx1"/>
                </a:solidFill>
                <a:latin typeface="Arial" panose="020B0604020202020204" pitchFamily="34" charset="0"/>
                <a:ea typeface="宋体" panose="02010600030101010101" pitchFamily="2" charset="-122"/>
              </a:rPr>
              <a:t> HTD Belts</a:t>
            </a:r>
            <a:r>
              <a:rPr lang="zh-CN" altLang="en-US" sz="2400" b="1" dirty="0">
                <a:solidFill>
                  <a:schemeClr val="tx1"/>
                </a:solidFill>
                <a:latin typeface="Arial" panose="020B0604020202020204" pitchFamily="34" charset="0"/>
                <a:ea typeface="宋体" panose="02010600030101010101" pitchFamily="2" charset="-122"/>
              </a:rPr>
              <a:t>（</a:t>
            </a:r>
            <a:r>
              <a:rPr lang="en-US" altLang="zh-CN" sz="2400" b="1" dirty="0">
                <a:solidFill>
                  <a:schemeClr val="tx1"/>
                </a:solidFill>
                <a:latin typeface="Arial" panose="020B0604020202020204" pitchFamily="34" charset="0"/>
                <a:ea typeface="宋体" panose="02010600030101010101" pitchFamily="2" charset="-122"/>
              </a:rPr>
              <a:t>8M &amp; 14M</a:t>
            </a:r>
            <a:r>
              <a:rPr lang="zh-CN" altLang="en-US" sz="2400" b="1" dirty="0">
                <a:solidFill>
                  <a:schemeClr val="tx1"/>
                </a:solidFill>
                <a:latin typeface="Arial" panose="020B0604020202020204" pitchFamily="34" charset="0"/>
                <a:ea typeface="宋体" panose="02010600030101010101" pitchFamily="2" charset="-122"/>
              </a:rPr>
              <a:t>）</a:t>
            </a:r>
            <a:endParaRPr lang="zh-CN" altLang="en-US" sz="2400" b="1" dirty="0">
              <a:solidFill>
                <a:schemeClr val="tx1"/>
              </a:solidFill>
              <a:latin typeface="Arial" panose="020B0604020202020204" pitchFamily="34" charset="0"/>
              <a:ea typeface="宋体" panose="02010600030101010101" pitchFamily="2" charset="-122"/>
            </a:endParaRPr>
          </a:p>
        </p:txBody>
      </p:sp>
      <p:grpSp>
        <p:nvGrpSpPr>
          <p:cNvPr id="9" name="Group 8"/>
          <p:cNvGrpSpPr/>
          <p:nvPr/>
        </p:nvGrpSpPr>
        <p:grpSpPr bwMode="auto">
          <a:xfrm>
            <a:off x="2982913" y="2601913"/>
            <a:ext cx="3417887" cy="2530475"/>
            <a:chOff x="-355" y="1495"/>
            <a:chExt cx="2153" cy="1594"/>
          </a:xfrm>
          <a:solidFill>
            <a:schemeClr val="tx1"/>
          </a:solidFill>
        </p:grpSpPr>
        <p:grpSp>
          <p:nvGrpSpPr>
            <p:cNvPr id="10" name="Group 9"/>
            <p:cNvGrpSpPr/>
            <p:nvPr/>
          </p:nvGrpSpPr>
          <p:grpSpPr bwMode="auto">
            <a:xfrm>
              <a:off x="-253" y="1549"/>
              <a:ext cx="1851" cy="1082"/>
              <a:chOff x="-253" y="1549"/>
              <a:chExt cx="1851" cy="1082"/>
            </a:xfrm>
            <a:grpFill/>
          </p:grpSpPr>
          <p:sp>
            <p:nvSpPr>
              <p:cNvPr id="279" name="Line 10"/>
              <p:cNvSpPr>
                <a:spLocks noChangeShapeType="1"/>
              </p:cNvSpPr>
              <p:nvPr/>
            </p:nvSpPr>
            <p:spPr bwMode="auto">
              <a:xfrm>
                <a:off x="275" y="2213"/>
                <a:ext cx="1" cy="3"/>
              </a:xfrm>
              <a:prstGeom prst="line">
                <a:avLst/>
              </a:prstGeom>
              <a:grpFill/>
              <a:ln w="6350">
                <a:solidFill>
                  <a:schemeClr val="tx1"/>
                </a:solidFill>
                <a:round/>
              </a:ln>
            </p:spPr>
            <p:txBody>
              <a:bodyPr/>
              <a:p>
                <a:endParaRPr lang="zh-CN" altLang="en-US"/>
              </a:p>
            </p:txBody>
          </p:sp>
          <p:sp>
            <p:nvSpPr>
              <p:cNvPr id="280" name="Line 11"/>
              <p:cNvSpPr>
                <a:spLocks noChangeShapeType="1"/>
              </p:cNvSpPr>
              <p:nvPr/>
            </p:nvSpPr>
            <p:spPr bwMode="auto">
              <a:xfrm>
                <a:off x="275" y="2216"/>
                <a:ext cx="3" cy="24"/>
              </a:xfrm>
              <a:prstGeom prst="line">
                <a:avLst/>
              </a:prstGeom>
              <a:grpFill/>
              <a:ln w="6350">
                <a:solidFill>
                  <a:schemeClr val="tx1"/>
                </a:solidFill>
                <a:round/>
              </a:ln>
            </p:spPr>
            <p:txBody>
              <a:bodyPr/>
              <a:p>
                <a:endParaRPr lang="zh-CN" altLang="en-US"/>
              </a:p>
            </p:txBody>
          </p:sp>
          <p:sp>
            <p:nvSpPr>
              <p:cNvPr id="281" name="Line 12"/>
              <p:cNvSpPr>
                <a:spLocks noChangeShapeType="1"/>
              </p:cNvSpPr>
              <p:nvPr/>
            </p:nvSpPr>
            <p:spPr bwMode="auto">
              <a:xfrm>
                <a:off x="278" y="2240"/>
                <a:ext cx="5" cy="24"/>
              </a:xfrm>
              <a:prstGeom prst="line">
                <a:avLst/>
              </a:prstGeom>
              <a:grpFill/>
              <a:ln w="6350">
                <a:solidFill>
                  <a:schemeClr val="tx1"/>
                </a:solidFill>
                <a:round/>
              </a:ln>
            </p:spPr>
            <p:txBody>
              <a:bodyPr/>
              <a:p>
                <a:endParaRPr lang="zh-CN" altLang="en-US"/>
              </a:p>
            </p:txBody>
          </p:sp>
          <p:sp>
            <p:nvSpPr>
              <p:cNvPr id="282" name="Line 13"/>
              <p:cNvSpPr>
                <a:spLocks noChangeShapeType="1"/>
              </p:cNvSpPr>
              <p:nvPr/>
            </p:nvSpPr>
            <p:spPr bwMode="auto">
              <a:xfrm>
                <a:off x="283" y="2264"/>
                <a:ext cx="5" cy="24"/>
              </a:xfrm>
              <a:prstGeom prst="line">
                <a:avLst/>
              </a:prstGeom>
              <a:grpFill/>
              <a:ln w="6350">
                <a:solidFill>
                  <a:schemeClr val="tx1"/>
                </a:solidFill>
                <a:round/>
              </a:ln>
            </p:spPr>
            <p:txBody>
              <a:bodyPr/>
              <a:p>
                <a:endParaRPr lang="zh-CN" altLang="en-US"/>
              </a:p>
            </p:txBody>
          </p:sp>
          <p:sp>
            <p:nvSpPr>
              <p:cNvPr id="283" name="Line 14"/>
              <p:cNvSpPr>
                <a:spLocks noChangeShapeType="1"/>
              </p:cNvSpPr>
              <p:nvPr/>
            </p:nvSpPr>
            <p:spPr bwMode="auto">
              <a:xfrm>
                <a:off x="288" y="2288"/>
                <a:ext cx="7" cy="23"/>
              </a:xfrm>
              <a:prstGeom prst="line">
                <a:avLst/>
              </a:prstGeom>
              <a:grpFill/>
              <a:ln w="6350">
                <a:solidFill>
                  <a:schemeClr val="tx1"/>
                </a:solidFill>
                <a:round/>
              </a:ln>
            </p:spPr>
            <p:txBody>
              <a:bodyPr/>
              <a:p>
                <a:endParaRPr lang="zh-CN" altLang="en-US"/>
              </a:p>
            </p:txBody>
          </p:sp>
          <p:sp>
            <p:nvSpPr>
              <p:cNvPr id="284" name="Line 15"/>
              <p:cNvSpPr>
                <a:spLocks noChangeShapeType="1"/>
              </p:cNvSpPr>
              <p:nvPr/>
            </p:nvSpPr>
            <p:spPr bwMode="auto">
              <a:xfrm>
                <a:off x="295" y="2311"/>
                <a:ext cx="8" cy="23"/>
              </a:xfrm>
              <a:prstGeom prst="line">
                <a:avLst/>
              </a:prstGeom>
              <a:grpFill/>
              <a:ln w="6350">
                <a:solidFill>
                  <a:schemeClr val="tx1"/>
                </a:solidFill>
                <a:round/>
              </a:ln>
            </p:spPr>
            <p:txBody>
              <a:bodyPr/>
              <a:p>
                <a:endParaRPr lang="zh-CN" altLang="en-US"/>
              </a:p>
            </p:txBody>
          </p:sp>
          <p:sp>
            <p:nvSpPr>
              <p:cNvPr id="285" name="Line 16"/>
              <p:cNvSpPr>
                <a:spLocks noChangeShapeType="1"/>
              </p:cNvSpPr>
              <p:nvPr/>
            </p:nvSpPr>
            <p:spPr bwMode="auto">
              <a:xfrm>
                <a:off x="303" y="2334"/>
                <a:ext cx="9" cy="22"/>
              </a:xfrm>
              <a:prstGeom prst="line">
                <a:avLst/>
              </a:prstGeom>
              <a:grpFill/>
              <a:ln w="6350">
                <a:solidFill>
                  <a:schemeClr val="tx1"/>
                </a:solidFill>
                <a:round/>
              </a:ln>
            </p:spPr>
            <p:txBody>
              <a:bodyPr/>
              <a:p>
                <a:endParaRPr lang="zh-CN" altLang="en-US"/>
              </a:p>
            </p:txBody>
          </p:sp>
          <p:sp>
            <p:nvSpPr>
              <p:cNvPr id="286" name="Line 17"/>
              <p:cNvSpPr>
                <a:spLocks noChangeShapeType="1"/>
              </p:cNvSpPr>
              <p:nvPr/>
            </p:nvSpPr>
            <p:spPr bwMode="auto">
              <a:xfrm>
                <a:off x="312" y="2356"/>
                <a:ext cx="11" cy="22"/>
              </a:xfrm>
              <a:prstGeom prst="line">
                <a:avLst/>
              </a:prstGeom>
              <a:grpFill/>
              <a:ln w="6350">
                <a:solidFill>
                  <a:schemeClr val="tx1"/>
                </a:solidFill>
                <a:round/>
              </a:ln>
            </p:spPr>
            <p:txBody>
              <a:bodyPr/>
              <a:p>
                <a:endParaRPr lang="zh-CN" altLang="en-US"/>
              </a:p>
            </p:txBody>
          </p:sp>
          <p:sp>
            <p:nvSpPr>
              <p:cNvPr id="287" name="Line 18"/>
              <p:cNvSpPr>
                <a:spLocks noChangeShapeType="1"/>
              </p:cNvSpPr>
              <p:nvPr/>
            </p:nvSpPr>
            <p:spPr bwMode="auto">
              <a:xfrm>
                <a:off x="323" y="2378"/>
                <a:ext cx="11" cy="21"/>
              </a:xfrm>
              <a:prstGeom prst="line">
                <a:avLst/>
              </a:prstGeom>
              <a:grpFill/>
              <a:ln w="6350">
                <a:solidFill>
                  <a:schemeClr val="tx1"/>
                </a:solidFill>
                <a:round/>
              </a:ln>
            </p:spPr>
            <p:txBody>
              <a:bodyPr/>
              <a:p>
                <a:endParaRPr lang="zh-CN" altLang="en-US"/>
              </a:p>
            </p:txBody>
          </p:sp>
          <p:sp>
            <p:nvSpPr>
              <p:cNvPr id="288" name="Line 19"/>
              <p:cNvSpPr>
                <a:spLocks noChangeShapeType="1"/>
              </p:cNvSpPr>
              <p:nvPr/>
            </p:nvSpPr>
            <p:spPr bwMode="auto">
              <a:xfrm>
                <a:off x="334" y="2399"/>
                <a:ext cx="13" cy="21"/>
              </a:xfrm>
              <a:prstGeom prst="line">
                <a:avLst/>
              </a:prstGeom>
              <a:grpFill/>
              <a:ln w="6350">
                <a:solidFill>
                  <a:schemeClr val="tx1"/>
                </a:solidFill>
                <a:round/>
              </a:ln>
            </p:spPr>
            <p:txBody>
              <a:bodyPr/>
              <a:p>
                <a:endParaRPr lang="zh-CN" altLang="en-US"/>
              </a:p>
            </p:txBody>
          </p:sp>
          <p:sp>
            <p:nvSpPr>
              <p:cNvPr id="289" name="Line 20"/>
              <p:cNvSpPr>
                <a:spLocks noChangeShapeType="1"/>
              </p:cNvSpPr>
              <p:nvPr/>
            </p:nvSpPr>
            <p:spPr bwMode="auto">
              <a:xfrm>
                <a:off x="347" y="2420"/>
                <a:ext cx="14" cy="20"/>
              </a:xfrm>
              <a:prstGeom prst="line">
                <a:avLst/>
              </a:prstGeom>
              <a:grpFill/>
              <a:ln w="6350">
                <a:solidFill>
                  <a:schemeClr val="tx1"/>
                </a:solidFill>
                <a:round/>
              </a:ln>
            </p:spPr>
            <p:txBody>
              <a:bodyPr/>
              <a:p>
                <a:endParaRPr lang="zh-CN" altLang="en-US"/>
              </a:p>
            </p:txBody>
          </p:sp>
          <p:sp>
            <p:nvSpPr>
              <p:cNvPr id="290" name="Line 21"/>
              <p:cNvSpPr>
                <a:spLocks noChangeShapeType="1"/>
              </p:cNvSpPr>
              <p:nvPr/>
            </p:nvSpPr>
            <p:spPr bwMode="auto">
              <a:xfrm>
                <a:off x="361" y="2440"/>
                <a:ext cx="15" cy="19"/>
              </a:xfrm>
              <a:prstGeom prst="line">
                <a:avLst/>
              </a:prstGeom>
              <a:grpFill/>
              <a:ln w="6350">
                <a:solidFill>
                  <a:schemeClr val="tx1"/>
                </a:solidFill>
                <a:round/>
              </a:ln>
            </p:spPr>
            <p:txBody>
              <a:bodyPr/>
              <a:p>
                <a:endParaRPr lang="zh-CN" altLang="en-US"/>
              </a:p>
            </p:txBody>
          </p:sp>
          <p:sp>
            <p:nvSpPr>
              <p:cNvPr id="291" name="Line 22"/>
              <p:cNvSpPr>
                <a:spLocks noChangeShapeType="1"/>
              </p:cNvSpPr>
              <p:nvPr/>
            </p:nvSpPr>
            <p:spPr bwMode="auto">
              <a:xfrm>
                <a:off x="376" y="2459"/>
                <a:ext cx="15" cy="18"/>
              </a:xfrm>
              <a:prstGeom prst="line">
                <a:avLst/>
              </a:prstGeom>
              <a:grpFill/>
              <a:ln w="6350">
                <a:solidFill>
                  <a:schemeClr val="tx1"/>
                </a:solidFill>
                <a:round/>
              </a:ln>
            </p:spPr>
            <p:txBody>
              <a:bodyPr/>
              <a:p>
                <a:endParaRPr lang="zh-CN" altLang="en-US"/>
              </a:p>
            </p:txBody>
          </p:sp>
          <p:sp>
            <p:nvSpPr>
              <p:cNvPr id="292" name="Line 23"/>
              <p:cNvSpPr>
                <a:spLocks noChangeShapeType="1"/>
              </p:cNvSpPr>
              <p:nvPr/>
            </p:nvSpPr>
            <p:spPr bwMode="auto">
              <a:xfrm>
                <a:off x="391" y="2477"/>
                <a:ext cx="17" cy="18"/>
              </a:xfrm>
              <a:prstGeom prst="line">
                <a:avLst/>
              </a:prstGeom>
              <a:grpFill/>
              <a:ln w="6350">
                <a:solidFill>
                  <a:schemeClr val="tx1"/>
                </a:solidFill>
                <a:round/>
              </a:ln>
            </p:spPr>
            <p:txBody>
              <a:bodyPr/>
              <a:p>
                <a:endParaRPr lang="zh-CN" altLang="en-US"/>
              </a:p>
            </p:txBody>
          </p:sp>
          <p:sp>
            <p:nvSpPr>
              <p:cNvPr id="293" name="Line 24"/>
              <p:cNvSpPr>
                <a:spLocks noChangeShapeType="1"/>
              </p:cNvSpPr>
              <p:nvPr/>
            </p:nvSpPr>
            <p:spPr bwMode="auto">
              <a:xfrm>
                <a:off x="408" y="2495"/>
                <a:ext cx="18" cy="17"/>
              </a:xfrm>
              <a:prstGeom prst="line">
                <a:avLst/>
              </a:prstGeom>
              <a:grpFill/>
              <a:ln w="6350">
                <a:solidFill>
                  <a:schemeClr val="tx1"/>
                </a:solidFill>
                <a:round/>
              </a:ln>
            </p:spPr>
            <p:txBody>
              <a:bodyPr/>
              <a:p>
                <a:endParaRPr lang="zh-CN" altLang="en-US"/>
              </a:p>
            </p:txBody>
          </p:sp>
          <p:sp>
            <p:nvSpPr>
              <p:cNvPr id="294" name="Line 25"/>
              <p:cNvSpPr>
                <a:spLocks noChangeShapeType="1"/>
              </p:cNvSpPr>
              <p:nvPr/>
            </p:nvSpPr>
            <p:spPr bwMode="auto">
              <a:xfrm>
                <a:off x="426" y="2512"/>
                <a:ext cx="18" cy="15"/>
              </a:xfrm>
              <a:prstGeom prst="line">
                <a:avLst/>
              </a:prstGeom>
              <a:grpFill/>
              <a:ln w="6350">
                <a:solidFill>
                  <a:schemeClr val="tx1"/>
                </a:solidFill>
                <a:round/>
              </a:ln>
            </p:spPr>
            <p:txBody>
              <a:bodyPr/>
              <a:p>
                <a:endParaRPr lang="zh-CN" altLang="en-US"/>
              </a:p>
            </p:txBody>
          </p:sp>
          <p:sp>
            <p:nvSpPr>
              <p:cNvPr id="295" name="Line 26"/>
              <p:cNvSpPr>
                <a:spLocks noChangeShapeType="1"/>
              </p:cNvSpPr>
              <p:nvPr/>
            </p:nvSpPr>
            <p:spPr bwMode="auto">
              <a:xfrm>
                <a:off x="444" y="2527"/>
                <a:ext cx="19" cy="15"/>
              </a:xfrm>
              <a:prstGeom prst="line">
                <a:avLst/>
              </a:prstGeom>
              <a:grpFill/>
              <a:ln w="6350">
                <a:solidFill>
                  <a:schemeClr val="tx1"/>
                </a:solidFill>
                <a:round/>
              </a:ln>
            </p:spPr>
            <p:txBody>
              <a:bodyPr/>
              <a:p>
                <a:endParaRPr lang="zh-CN" altLang="en-US"/>
              </a:p>
            </p:txBody>
          </p:sp>
          <p:sp>
            <p:nvSpPr>
              <p:cNvPr id="296" name="Line 27"/>
              <p:cNvSpPr>
                <a:spLocks noChangeShapeType="1"/>
              </p:cNvSpPr>
              <p:nvPr/>
            </p:nvSpPr>
            <p:spPr bwMode="auto">
              <a:xfrm>
                <a:off x="463" y="2542"/>
                <a:ext cx="20" cy="14"/>
              </a:xfrm>
              <a:prstGeom prst="line">
                <a:avLst/>
              </a:prstGeom>
              <a:grpFill/>
              <a:ln w="6350">
                <a:solidFill>
                  <a:schemeClr val="tx1"/>
                </a:solidFill>
                <a:round/>
              </a:ln>
            </p:spPr>
            <p:txBody>
              <a:bodyPr/>
              <a:p>
                <a:endParaRPr lang="zh-CN" altLang="en-US"/>
              </a:p>
            </p:txBody>
          </p:sp>
          <p:sp>
            <p:nvSpPr>
              <p:cNvPr id="297" name="Line 28"/>
              <p:cNvSpPr>
                <a:spLocks noChangeShapeType="1"/>
              </p:cNvSpPr>
              <p:nvPr/>
            </p:nvSpPr>
            <p:spPr bwMode="auto">
              <a:xfrm>
                <a:off x="483" y="2556"/>
                <a:ext cx="21" cy="13"/>
              </a:xfrm>
              <a:prstGeom prst="line">
                <a:avLst/>
              </a:prstGeom>
              <a:grpFill/>
              <a:ln w="6350">
                <a:solidFill>
                  <a:schemeClr val="tx1"/>
                </a:solidFill>
                <a:round/>
              </a:ln>
            </p:spPr>
            <p:txBody>
              <a:bodyPr/>
              <a:p>
                <a:endParaRPr lang="zh-CN" altLang="en-US"/>
              </a:p>
            </p:txBody>
          </p:sp>
          <p:sp>
            <p:nvSpPr>
              <p:cNvPr id="298" name="Line 29"/>
              <p:cNvSpPr>
                <a:spLocks noChangeShapeType="1"/>
              </p:cNvSpPr>
              <p:nvPr/>
            </p:nvSpPr>
            <p:spPr bwMode="auto">
              <a:xfrm>
                <a:off x="504" y="2569"/>
                <a:ext cx="21" cy="11"/>
              </a:xfrm>
              <a:prstGeom prst="line">
                <a:avLst/>
              </a:prstGeom>
              <a:grpFill/>
              <a:ln w="6350">
                <a:solidFill>
                  <a:schemeClr val="tx1"/>
                </a:solidFill>
                <a:round/>
              </a:ln>
            </p:spPr>
            <p:txBody>
              <a:bodyPr/>
              <a:p>
                <a:endParaRPr lang="zh-CN" altLang="en-US"/>
              </a:p>
            </p:txBody>
          </p:sp>
          <p:sp>
            <p:nvSpPr>
              <p:cNvPr id="299" name="Line 30"/>
              <p:cNvSpPr>
                <a:spLocks noChangeShapeType="1"/>
              </p:cNvSpPr>
              <p:nvPr/>
            </p:nvSpPr>
            <p:spPr bwMode="auto">
              <a:xfrm>
                <a:off x="525" y="2580"/>
                <a:ext cx="22" cy="11"/>
              </a:xfrm>
              <a:prstGeom prst="line">
                <a:avLst/>
              </a:prstGeom>
              <a:grpFill/>
              <a:ln w="6350">
                <a:solidFill>
                  <a:schemeClr val="tx1"/>
                </a:solidFill>
                <a:round/>
              </a:ln>
            </p:spPr>
            <p:txBody>
              <a:bodyPr/>
              <a:p>
                <a:endParaRPr lang="zh-CN" altLang="en-US"/>
              </a:p>
            </p:txBody>
          </p:sp>
          <p:sp>
            <p:nvSpPr>
              <p:cNvPr id="300" name="Line 31"/>
              <p:cNvSpPr>
                <a:spLocks noChangeShapeType="1"/>
              </p:cNvSpPr>
              <p:nvPr/>
            </p:nvSpPr>
            <p:spPr bwMode="auto">
              <a:xfrm>
                <a:off x="547" y="2591"/>
                <a:ext cx="22" cy="9"/>
              </a:xfrm>
              <a:prstGeom prst="line">
                <a:avLst/>
              </a:prstGeom>
              <a:grpFill/>
              <a:ln w="6350">
                <a:solidFill>
                  <a:schemeClr val="tx1"/>
                </a:solidFill>
                <a:round/>
              </a:ln>
            </p:spPr>
            <p:txBody>
              <a:bodyPr/>
              <a:p>
                <a:endParaRPr lang="zh-CN" altLang="en-US"/>
              </a:p>
            </p:txBody>
          </p:sp>
          <p:sp>
            <p:nvSpPr>
              <p:cNvPr id="301" name="Line 32"/>
              <p:cNvSpPr>
                <a:spLocks noChangeShapeType="1"/>
              </p:cNvSpPr>
              <p:nvPr/>
            </p:nvSpPr>
            <p:spPr bwMode="auto">
              <a:xfrm>
                <a:off x="569" y="2600"/>
                <a:ext cx="23" cy="8"/>
              </a:xfrm>
              <a:prstGeom prst="line">
                <a:avLst/>
              </a:prstGeom>
              <a:grpFill/>
              <a:ln w="6350">
                <a:solidFill>
                  <a:schemeClr val="tx1"/>
                </a:solidFill>
                <a:round/>
              </a:ln>
            </p:spPr>
            <p:txBody>
              <a:bodyPr/>
              <a:p>
                <a:endParaRPr lang="zh-CN" altLang="en-US"/>
              </a:p>
            </p:txBody>
          </p:sp>
          <p:sp>
            <p:nvSpPr>
              <p:cNvPr id="302" name="Line 33"/>
              <p:cNvSpPr>
                <a:spLocks noChangeShapeType="1"/>
              </p:cNvSpPr>
              <p:nvPr/>
            </p:nvSpPr>
            <p:spPr bwMode="auto">
              <a:xfrm>
                <a:off x="592" y="2608"/>
                <a:ext cx="24" cy="7"/>
              </a:xfrm>
              <a:prstGeom prst="line">
                <a:avLst/>
              </a:prstGeom>
              <a:grpFill/>
              <a:ln w="6350">
                <a:solidFill>
                  <a:schemeClr val="tx1"/>
                </a:solidFill>
                <a:round/>
              </a:ln>
            </p:spPr>
            <p:txBody>
              <a:bodyPr/>
              <a:p>
                <a:endParaRPr lang="zh-CN" altLang="en-US"/>
              </a:p>
            </p:txBody>
          </p:sp>
          <p:sp>
            <p:nvSpPr>
              <p:cNvPr id="303" name="Line 34"/>
              <p:cNvSpPr>
                <a:spLocks noChangeShapeType="1"/>
              </p:cNvSpPr>
              <p:nvPr/>
            </p:nvSpPr>
            <p:spPr bwMode="auto">
              <a:xfrm>
                <a:off x="616" y="2615"/>
                <a:ext cx="23" cy="5"/>
              </a:xfrm>
              <a:prstGeom prst="line">
                <a:avLst/>
              </a:prstGeom>
              <a:grpFill/>
              <a:ln w="6350">
                <a:solidFill>
                  <a:schemeClr val="tx1"/>
                </a:solidFill>
                <a:round/>
              </a:ln>
            </p:spPr>
            <p:txBody>
              <a:bodyPr/>
              <a:p>
                <a:endParaRPr lang="zh-CN" altLang="en-US"/>
              </a:p>
            </p:txBody>
          </p:sp>
          <p:sp>
            <p:nvSpPr>
              <p:cNvPr id="304" name="Line 35"/>
              <p:cNvSpPr>
                <a:spLocks noChangeShapeType="1"/>
              </p:cNvSpPr>
              <p:nvPr/>
            </p:nvSpPr>
            <p:spPr bwMode="auto">
              <a:xfrm>
                <a:off x="639" y="2620"/>
                <a:ext cx="24" cy="5"/>
              </a:xfrm>
              <a:prstGeom prst="line">
                <a:avLst/>
              </a:prstGeom>
              <a:grpFill/>
              <a:ln w="6350">
                <a:solidFill>
                  <a:schemeClr val="tx1"/>
                </a:solidFill>
                <a:round/>
              </a:ln>
            </p:spPr>
            <p:txBody>
              <a:bodyPr/>
              <a:p>
                <a:endParaRPr lang="zh-CN" altLang="en-US"/>
              </a:p>
            </p:txBody>
          </p:sp>
          <p:sp>
            <p:nvSpPr>
              <p:cNvPr id="305" name="Line 36"/>
              <p:cNvSpPr>
                <a:spLocks noChangeShapeType="1"/>
              </p:cNvSpPr>
              <p:nvPr/>
            </p:nvSpPr>
            <p:spPr bwMode="auto">
              <a:xfrm>
                <a:off x="663" y="2625"/>
                <a:ext cx="24" cy="3"/>
              </a:xfrm>
              <a:prstGeom prst="line">
                <a:avLst/>
              </a:prstGeom>
              <a:grpFill/>
              <a:ln w="6350">
                <a:solidFill>
                  <a:schemeClr val="tx1"/>
                </a:solidFill>
                <a:round/>
              </a:ln>
            </p:spPr>
            <p:txBody>
              <a:bodyPr/>
              <a:p>
                <a:endParaRPr lang="zh-CN" altLang="en-US"/>
              </a:p>
            </p:txBody>
          </p:sp>
          <p:sp>
            <p:nvSpPr>
              <p:cNvPr id="306" name="Line 37"/>
              <p:cNvSpPr>
                <a:spLocks noChangeShapeType="1"/>
              </p:cNvSpPr>
              <p:nvPr/>
            </p:nvSpPr>
            <p:spPr bwMode="auto">
              <a:xfrm>
                <a:off x="687" y="2628"/>
                <a:ext cx="24" cy="2"/>
              </a:xfrm>
              <a:prstGeom prst="line">
                <a:avLst/>
              </a:prstGeom>
              <a:grpFill/>
              <a:ln w="6350">
                <a:solidFill>
                  <a:schemeClr val="tx1"/>
                </a:solidFill>
                <a:round/>
              </a:ln>
            </p:spPr>
            <p:txBody>
              <a:bodyPr/>
              <a:p>
                <a:endParaRPr lang="zh-CN" altLang="en-US"/>
              </a:p>
            </p:txBody>
          </p:sp>
          <p:sp>
            <p:nvSpPr>
              <p:cNvPr id="307" name="Line 38"/>
              <p:cNvSpPr>
                <a:spLocks noChangeShapeType="1"/>
              </p:cNvSpPr>
              <p:nvPr/>
            </p:nvSpPr>
            <p:spPr bwMode="auto">
              <a:xfrm>
                <a:off x="711" y="2630"/>
                <a:ext cx="9" cy="1"/>
              </a:xfrm>
              <a:prstGeom prst="line">
                <a:avLst/>
              </a:prstGeom>
              <a:grpFill/>
              <a:ln w="6350">
                <a:solidFill>
                  <a:schemeClr val="tx1"/>
                </a:solidFill>
                <a:round/>
              </a:ln>
            </p:spPr>
            <p:txBody>
              <a:bodyPr/>
              <a:p>
                <a:endParaRPr lang="zh-CN" altLang="en-US"/>
              </a:p>
            </p:txBody>
          </p:sp>
          <p:sp>
            <p:nvSpPr>
              <p:cNvPr id="308" name="Line 39"/>
              <p:cNvSpPr>
                <a:spLocks noChangeShapeType="1"/>
              </p:cNvSpPr>
              <p:nvPr/>
            </p:nvSpPr>
            <p:spPr bwMode="auto">
              <a:xfrm flipV="1">
                <a:off x="720" y="2630"/>
                <a:ext cx="8" cy="1"/>
              </a:xfrm>
              <a:prstGeom prst="line">
                <a:avLst/>
              </a:prstGeom>
              <a:grpFill/>
              <a:ln w="6350">
                <a:solidFill>
                  <a:schemeClr val="tx1"/>
                </a:solidFill>
                <a:round/>
              </a:ln>
            </p:spPr>
            <p:txBody>
              <a:bodyPr/>
              <a:p>
                <a:endParaRPr lang="zh-CN" altLang="en-US"/>
              </a:p>
            </p:txBody>
          </p:sp>
          <p:sp>
            <p:nvSpPr>
              <p:cNvPr id="309" name="Line 40"/>
              <p:cNvSpPr>
                <a:spLocks noChangeShapeType="1"/>
              </p:cNvSpPr>
              <p:nvPr/>
            </p:nvSpPr>
            <p:spPr bwMode="auto">
              <a:xfrm flipV="1">
                <a:off x="728" y="2628"/>
                <a:ext cx="24" cy="2"/>
              </a:xfrm>
              <a:prstGeom prst="line">
                <a:avLst/>
              </a:prstGeom>
              <a:grpFill/>
              <a:ln w="6350">
                <a:solidFill>
                  <a:schemeClr val="tx1"/>
                </a:solidFill>
                <a:round/>
              </a:ln>
            </p:spPr>
            <p:txBody>
              <a:bodyPr/>
              <a:p>
                <a:endParaRPr lang="zh-CN" altLang="en-US"/>
              </a:p>
            </p:txBody>
          </p:sp>
          <p:sp>
            <p:nvSpPr>
              <p:cNvPr id="310" name="Line 41"/>
              <p:cNvSpPr>
                <a:spLocks noChangeShapeType="1"/>
              </p:cNvSpPr>
              <p:nvPr/>
            </p:nvSpPr>
            <p:spPr bwMode="auto">
              <a:xfrm flipV="1">
                <a:off x="752" y="2625"/>
                <a:ext cx="24" cy="3"/>
              </a:xfrm>
              <a:prstGeom prst="line">
                <a:avLst/>
              </a:prstGeom>
              <a:grpFill/>
              <a:ln w="6350">
                <a:solidFill>
                  <a:schemeClr val="tx1"/>
                </a:solidFill>
                <a:round/>
              </a:ln>
            </p:spPr>
            <p:txBody>
              <a:bodyPr/>
              <a:p>
                <a:endParaRPr lang="zh-CN" altLang="en-US"/>
              </a:p>
            </p:txBody>
          </p:sp>
          <p:sp>
            <p:nvSpPr>
              <p:cNvPr id="311" name="Line 42"/>
              <p:cNvSpPr>
                <a:spLocks noChangeShapeType="1"/>
              </p:cNvSpPr>
              <p:nvPr/>
            </p:nvSpPr>
            <p:spPr bwMode="auto">
              <a:xfrm flipV="1">
                <a:off x="776" y="2620"/>
                <a:ext cx="24" cy="5"/>
              </a:xfrm>
              <a:prstGeom prst="line">
                <a:avLst/>
              </a:prstGeom>
              <a:grpFill/>
              <a:ln w="6350">
                <a:solidFill>
                  <a:schemeClr val="tx1"/>
                </a:solidFill>
                <a:round/>
              </a:ln>
            </p:spPr>
            <p:txBody>
              <a:bodyPr/>
              <a:p>
                <a:endParaRPr lang="zh-CN" altLang="en-US"/>
              </a:p>
            </p:txBody>
          </p:sp>
          <p:sp>
            <p:nvSpPr>
              <p:cNvPr id="312" name="Line 43"/>
              <p:cNvSpPr>
                <a:spLocks noChangeShapeType="1"/>
              </p:cNvSpPr>
              <p:nvPr/>
            </p:nvSpPr>
            <p:spPr bwMode="auto">
              <a:xfrm flipV="1">
                <a:off x="800" y="2615"/>
                <a:ext cx="23" cy="5"/>
              </a:xfrm>
              <a:prstGeom prst="line">
                <a:avLst/>
              </a:prstGeom>
              <a:grpFill/>
              <a:ln w="6350">
                <a:solidFill>
                  <a:schemeClr val="tx1"/>
                </a:solidFill>
                <a:round/>
              </a:ln>
            </p:spPr>
            <p:txBody>
              <a:bodyPr/>
              <a:p>
                <a:endParaRPr lang="zh-CN" altLang="en-US"/>
              </a:p>
            </p:txBody>
          </p:sp>
          <p:sp>
            <p:nvSpPr>
              <p:cNvPr id="313" name="Line 44"/>
              <p:cNvSpPr>
                <a:spLocks noChangeShapeType="1"/>
              </p:cNvSpPr>
              <p:nvPr/>
            </p:nvSpPr>
            <p:spPr bwMode="auto">
              <a:xfrm flipV="1">
                <a:off x="823" y="2608"/>
                <a:ext cx="23" cy="7"/>
              </a:xfrm>
              <a:prstGeom prst="line">
                <a:avLst/>
              </a:prstGeom>
              <a:grpFill/>
              <a:ln w="6350">
                <a:solidFill>
                  <a:schemeClr val="tx1"/>
                </a:solidFill>
                <a:round/>
              </a:ln>
            </p:spPr>
            <p:txBody>
              <a:bodyPr/>
              <a:p>
                <a:endParaRPr lang="zh-CN" altLang="en-US"/>
              </a:p>
            </p:txBody>
          </p:sp>
          <p:sp>
            <p:nvSpPr>
              <p:cNvPr id="314" name="Line 45"/>
              <p:cNvSpPr>
                <a:spLocks noChangeShapeType="1"/>
              </p:cNvSpPr>
              <p:nvPr/>
            </p:nvSpPr>
            <p:spPr bwMode="auto">
              <a:xfrm flipV="1">
                <a:off x="846" y="2600"/>
                <a:ext cx="23" cy="8"/>
              </a:xfrm>
              <a:prstGeom prst="line">
                <a:avLst/>
              </a:prstGeom>
              <a:grpFill/>
              <a:ln w="6350">
                <a:solidFill>
                  <a:schemeClr val="tx1"/>
                </a:solidFill>
                <a:round/>
              </a:ln>
            </p:spPr>
            <p:txBody>
              <a:bodyPr/>
              <a:p>
                <a:endParaRPr lang="zh-CN" altLang="en-US"/>
              </a:p>
            </p:txBody>
          </p:sp>
          <p:sp>
            <p:nvSpPr>
              <p:cNvPr id="315" name="Line 46"/>
              <p:cNvSpPr>
                <a:spLocks noChangeShapeType="1"/>
              </p:cNvSpPr>
              <p:nvPr/>
            </p:nvSpPr>
            <p:spPr bwMode="auto">
              <a:xfrm flipV="1">
                <a:off x="869" y="2591"/>
                <a:ext cx="23" cy="9"/>
              </a:xfrm>
              <a:prstGeom prst="line">
                <a:avLst/>
              </a:prstGeom>
              <a:grpFill/>
              <a:ln w="6350">
                <a:solidFill>
                  <a:schemeClr val="tx1"/>
                </a:solidFill>
                <a:round/>
              </a:ln>
            </p:spPr>
            <p:txBody>
              <a:bodyPr/>
              <a:p>
                <a:endParaRPr lang="zh-CN" altLang="en-US"/>
              </a:p>
            </p:txBody>
          </p:sp>
          <p:sp>
            <p:nvSpPr>
              <p:cNvPr id="316" name="Line 47"/>
              <p:cNvSpPr>
                <a:spLocks noChangeShapeType="1"/>
              </p:cNvSpPr>
              <p:nvPr/>
            </p:nvSpPr>
            <p:spPr bwMode="auto">
              <a:xfrm flipV="1">
                <a:off x="892" y="2580"/>
                <a:ext cx="22" cy="11"/>
              </a:xfrm>
              <a:prstGeom prst="line">
                <a:avLst/>
              </a:prstGeom>
              <a:grpFill/>
              <a:ln w="6350">
                <a:solidFill>
                  <a:schemeClr val="tx1"/>
                </a:solidFill>
                <a:round/>
              </a:ln>
            </p:spPr>
            <p:txBody>
              <a:bodyPr/>
              <a:p>
                <a:endParaRPr lang="zh-CN" altLang="en-US"/>
              </a:p>
            </p:txBody>
          </p:sp>
          <p:sp>
            <p:nvSpPr>
              <p:cNvPr id="317" name="Line 48"/>
              <p:cNvSpPr>
                <a:spLocks noChangeShapeType="1"/>
              </p:cNvSpPr>
              <p:nvPr/>
            </p:nvSpPr>
            <p:spPr bwMode="auto">
              <a:xfrm flipV="1">
                <a:off x="914" y="2569"/>
                <a:ext cx="21" cy="11"/>
              </a:xfrm>
              <a:prstGeom prst="line">
                <a:avLst/>
              </a:prstGeom>
              <a:grpFill/>
              <a:ln w="6350">
                <a:solidFill>
                  <a:schemeClr val="tx1"/>
                </a:solidFill>
                <a:round/>
              </a:ln>
            </p:spPr>
            <p:txBody>
              <a:bodyPr/>
              <a:p>
                <a:endParaRPr lang="zh-CN" altLang="en-US"/>
              </a:p>
            </p:txBody>
          </p:sp>
          <p:sp>
            <p:nvSpPr>
              <p:cNvPr id="318" name="Line 49"/>
              <p:cNvSpPr>
                <a:spLocks noChangeShapeType="1"/>
              </p:cNvSpPr>
              <p:nvPr/>
            </p:nvSpPr>
            <p:spPr bwMode="auto">
              <a:xfrm flipV="1">
                <a:off x="935" y="2556"/>
                <a:ext cx="20" cy="13"/>
              </a:xfrm>
              <a:prstGeom prst="line">
                <a:avLst/>
              </a:prstGeom>
              <a:grpFill/>
              <a:ln w="6350">
                <a:solidFill>
                  <a:schemeClr val="tx1"/>
                </a:solidFill>
                <a:round/>
              </a:ln>
            </p:spPr>
            <p:txBody>
              <a:bodyPr/>
              <a:p>
                <a:endParaRPr lang="zh-CN" altLang="en-US"/>
              </a:p>
            </p:txBody>
          </p:sp>
          <p:sp>
            <p:nvSpPr>
              <p:cNvPr id="319" name="Line 50"/>
              <p:cNvSpPr>
                <a:spLocks noChangeShapeType="1"/>
              </p:cNvSpPr>
              <p:nvPr/>
            </p:nvSpPr>
            <p:spPr bwMode="auto">
              <a:xfrm flipV="1">
                <a:off x="955" y="2542"/>
                <a:ext cx="20" cy="14"/>
              </a:xfrm>
              <a:prstGeom prst="line">
                <a:avLst/>
              </a:prstGeom>
              <a:grpFill/>
              <a:ln w="6350">
                <a:solidFill>
                  <a:schemeClr val="tx1"/>
                </a:solidFill>
                <a:round/>
              </a:ln>
            </p:spPr>
            <p:txBody>
              <a:bodyPr/>
              <a:p>
                <a:endParaRPr lang="zh-CN" altLang="en-US"/>
              </a:p>
            </p:txBody>
          </p:sp>
          <p:sp>
            <p:nvSpPr>
              <p:cNvPr id="320" name="Line 51"/>
              <p:cNvSpPr>
                <a:spLocks noChangeShapeType="1"/>
              </p:cNvSpPr>
              <p:nvPr/>
            </p:nvSpPr>
            <p:spPr bwMode="auto">
              <a:xfrm flipV="1">
                <a:off x="975" y="2527"/>
                <a:ext cx="20" cy="15"/>
              </a:xfrm>
              <a:prstGeom prst="line">
                <a:avLst/>
              </a:prstGeom>
              <a:grpFill/>
              <a:ln w="6350">
                <a:solidFill>
                  <a:schemeClr val="tx1"/>
                </a:solidFill>
                <a:round/>
              </a:ln>
            </p:spPr>
            <p:txBody>
              <a:bodyPr/>
              <a:p>
                <a:endParaRPr lang="zh-CN" altLang="en-US"/>
              </a:p>
            </p:txBody>
          </p:sp>
          <p:sp>
            <p:nvSpPr>
              <p:cNvPr id="321" name="Line 52"/>
              <p:cNvSpPr>
                <a:spLocks noChangeShapeType="1"/>
              </p:cNvSpPr>
              <p:nvPr/>
            </p:nvSpPr>
            <p:spPr bwMode="auto">
              <a:xfrm flipV="1">
                <a:off x="995" y="2512"/>
                <a:ext cx="18" cy="15"/>
              </a:xfrm>
              <a:prstGeom prst="line">
                <a:avLst/>
              </a:prstGeom>
              <a:grpFill/>
              <a:ln w="6350">
                <a:solidFill>
                  <a:schemeClr val="tx1"/>
                </a:solidFill>
                <a:round/>
              </a:ln>
            </p:spPr>
            <p:txBody>
              <a:bodyPr/>
              <a:p>
                <a:endParaRPr lang="zh-CN" altLang="en-US"/>
              </a:p>
            </p:txBody>
          </p:sp>
          <p:sp>
            <p:nvSpPr>
              <p:cNvPr id="322" name="Line 53"/>
              <p:cNvSpPr>
                <a:spLocks noChangeShapeType="1"/>
              </p:cNvSpPr>
              <p:nvPr/>
            </p:nvSpPr>
            <p:spPr bwMode="auto">
              <a:xfrm flipV="1">
                <a:off x="1013" y="2495"/>
                <a:ext cx="18" cy="17"/>
              </a:xfrm>
              <a:prstGeom prst="line">
                <a:avLst/>
              </a:prstGeom>
              <a:grpFill/>
              <a:ln w="6350">
                <a:solidFill>
                  <a:schemeClr val="tx1"/>
                </a:solidFill>
                <a:round/>
              </a:ln>
            </p:spPr>
            <p:txBody>
              <a:bodyPr/>
              <a:p>
                <a:endParaRPr lang="zh-CN" altLang="en-US"/>
              </a:p>
            </p:txBody>
          </p:sp>
          <p:sp>
            <p:nvSpPr>
              <p:cNvPr id="323" name="Line 54"/>
              <p:cNvSpPr>
                <a:spLocks noChangeShapeType="1"/>
              </p:cNvSpPr>
              <p:nvPr/>
            </p:nvSpPr>
            <p:spPr bwMode="auto">
              <a:xfrm flipV="1">
                <a:off x="1031" y="2477"/>
                <a:ext cx="16" cy="18"/>
              </a:xfrm>
              <a:prstGeom prst="line">
                <a:avLst/>
              </a:prstGeom>
              <a:grpFill/>
              <a:ln w="6350">
                <a:solidFill>
                  <a:schemeClr val="tx1"/>
                </a:solidFill>
                <a:round/>
              </a:ln>
            </p:spPr>
            <p:txBody>
              <a:bodyPr/>
              <a:p>
                <a:endParaRPr lang="zh-CN" altLang="en-US"/>
              </a:p>
            </p:txBody>
          </p:sp>
          <p:sp>
            <p:nvSpPr>
              <p:cNvPr id="324" name="Line 55"/>
              <p:cNvSpPr>
                <a:spLocks noChangeShapeType="1"/>
              </p:cNvSpPr>
              <p:nvPr/>
            </p:nvSpPr>
            <p:spPr bwMode="auto">
              <a:xfrm flipV="1">
                <a:off x="1047" y="2459"/>
                <a:ext cx="16" cy="18"/>
              </a:xfrm>
              <a:prstGeom prst="line">
                <a:avLst/>
              </a:prstGeom>
              <a:grpFill/>
              <a:ln w="6350">
                <a:solidFill>
                  <a:schemeClr val="tx1"/>
                </a:solidFill>
                <a:round/>
              </a:ln>
            </p:spPr>
            <p:txBody>
              <a:bodyPr/>
              <a:p>
                <a:endParaRPr lang="zh-CN" altLang="en-US"/>
              </a:p>
            </p:txBody>
          </p:sp>
          <p:sp>
            <p:nvSpPr>
              <p:cNvPr id="325" name="Line 56"/>
              <p:cNvSpPr>
                <a:spLocks noChangeShapeType="1"/>
              </p:cNvSpPr>
              <p:nvPr/>
            </p:nvSpPr>
            <p:spPr bwMode="auto">
              <a:xfrm flipV="1">
                <a:off x="1063" y="2440"/>
                <a:ext cx="15" cy="19"/>
              </a:xfrm>
              <a:prstGeom prst="line">
                <a:avLst/>
              </a:prstGeom>
              <a:grpFill/>
              <a:ln w="6350">
                <a:solidFill>
                  <a:schemeClr val="tx1"/>
                </a:solidFill>
                <a:round/>
              </a:ln>
            </p:spPr>
            <p:txBody>
              <a:bodyPr/>
              <a:p>
                <a:endParaRPr lang="zh-CN" altLang="en-US"/>
              </a:p>
            </p:txBody>
          </p:sp>
          <p:sp>
            <p:nvSpPr>
              <p:cNvPr id="326" name="Line 57"/>
              <p:cNvSpPr>
                <a:spLocks noChangeShapeType="1"/>
              </p:cNvSpPr>
              <p:nvPr/>
            </p:nvSpPr>
            <p:spPr bwMode="auto">
              <a:xfrm flipV="1">
                <a:off x="1078" y="2420"/>
                <a:ext cx="14" cy="20"/>
              </a:xfrm>
              <a:prstGeom prst="line">
                <a:avLst/>
              </a:prstGeom>
              <a:grpFill/>
              <a:ln w="6350">
                <a:solidFill>
                  <a:schemeClr val="tx1"/>
                </a:solidFill>
                <a:round/>
              </a:ln>
            </p:spPr>
            <p:txBody>
              <a:bodyPr/>
              <a:p>
                <a:endParaRPr lang="zh-CN" altLang="en-US"/>
              </a:p>
            </p:txBody>
          </p:sp>
          <p:sp>
            <p:nvSpPr>
              <p:cNvPr id="327" name="Line 58"/>
              <p:cNvSpPr>
                <a:spLocks noChangeShapeType="1"/>
              </p:cNvSpPr>
              <p:nvPr/>
            </p:nvSpPr>
            <p:spPr bwMode="auto">
              <a:xfrm flipV="1">
                <a:off x="1092" y="2399"/>
                <a:ext cx="12" cy="21"/>
              </a:xfrm>
              <a:prstGeom prst="line">
                <a:avLst/>
              </a:prstGeom>
              <a:grpFill/>
              <a:ln w="6350">
                <a:solidFill>
                  <a:schemeClr val="tx1"/>
                </a:solidFill>
                <a:round/>
              </a:ln>
            </p:spPr>
            <p:txBody>
              <a:bodyPr/>
              <a:p>
                <a:endParaRPr lang="zh-CN" altLang="en-US"/>
              </a:p>
            </p:txBody>
          </p:sp>
          <p:sp>
            <p:nvSpPr>
              <p:cNvPr id="328" name="Line 59"/>
              <p:cNvSpPr>
                <a:spLocks noChangeShapeType="1"/>
              </p:cNvSpPr>
              <p:nvPr/>
            </p:nvSpPr>
            <p:spPr bwMode="auto">
              <a:xfrm flipV="1">
                <a:off x="1104" y="2378"/>
                <a:ext cx="12" cy="21"/>
              </a:xfrm>
              <a:prstGeom prst="line">
                <a:avLst/>
              </a:prstGeom>
              <a:grpFill/>
              <a:ln w="6350">
                <a:solidFill>
                  <a:schemeClr val="tx1"/>
                </a:solidFill>
                <a:round/>
              </a:ln>
            </p:spPr>
            <p:txBody>
              <a:bodyPr/>
              <a:p>
                <a:endParaRPr lang="zh-CN" altLang="en-US"/>
              </a:p>
            </p:txBody>
          </p:sp>
          <p:sp>
            <p:nvSpPr>
              <p:cNvPr id="329" name="Line 60"/>
              <p:cNvSpPr>
                <a:spLocks noChangeShapeType="1"/>
              </p:cNvSpPr>
              <p:nvPr/>
            </p:nvSpPr>
            <p:spPr bwMode="auto">
              <a:xfrm flipV="1">
                <a:off x="1116" y="2356"/>
                <a:ext cx="10" cy="22"/>
              </a:xfrm>
              <a:prstGeom prst="line">
                <a:avLst/>
              </a:prstGeom>
              <a:grpFill/>
              <a:ln w="6350">
                <a:solidFill>
                  <a:schemeClr val="tx1"/>
                </a:solidFill>
                <a:round/>
              </a:ln>
            </p:spPr>
            <p:txBody>
              <a:bodyPr/>
              <a:p>
                <a:endParaRPr lang="zh-CN" altLang="en-US"/>
              </a:p>
            </p:txBody>
          </p:sp>
          <p:sp>
            <p:nvSpPr>
              <p:cNvPr id="330" name="Line 61"/>
              <p:cNvSpPr>
                <a:spLocks noChangeShapeType="1"/>
              </p:cNvSpPr>
              <p:nvPr/>
            </p:nvSpPr>
            <p:spPr bwMode="auto">
              <a:xfrm flipV="1">
                <a:off x="1126" y="2334"/>
                <a:ext cx="10" cy="22"/>
              </a:xfrm>
              <a:prstGeom prst="line">
                <a:avLst/>
              </a:prstGeom>
              <a:grpFill/>
              <a:ln w="6350">
                <a:solidFill>
                  <a:schemeClr val="tx1"/>
                </a:solidFill>
                <a:round/>
              </a:ln>
            </p:spPr>
            <p:txBody>
              <a:bodyPr/>
              <a:p>
                <a:endParaRPr lang="zh-CN" altLang="en-US"/>
              </a:p>
            </p:txBody>
          </p:sp>
          <p:sp>
            <p:nvSpPr>
              <p:cNvPr id="331" name="Line 62"/>
              <p:cNvSpPr>
                <a:spLocks noChangeShapeType="1"/>
              </p:cNvSpPr>
              <p:nvPr/>
            </p:nvSpPr>
            <p:spPr bwMode="auto">
              <a:xfrm flipV="1">
                <a:off x="1136" y="2311"/>
                <a:ext cx="8" cy="23"/>
              </a:xfrm>
              <a:prstGeom prst="line">
                <a:avLst/>
              </a:prstGeom>
              <a:grpFill/>
              <a:ln w="6350">
                <a:solidFill>
                  <a:schemeClr val="tx1"/>
                </a:solidFill>
                <a:round/>
              </a:ln>
            </p:spPr>
            <p:txBody>
              <a:bodyPr/>
              <a:p>
                <a:endParaRPr lang="zh-CN" altLang="en-US"/>
              </a:p>
            </p:txBody>
          </p:sp>
          <p:sp>
            <p:nvSpPr>
              <p:cNvPr id="332" name="Line 63"/>
              <p:cNvSpPr>
                <a:spLocks noChangeShapeType="1"/>
              </p:cNvSpPr>
              <p:nvPr/>
            </p:nvSpPr>
            <p:spPr bwMode="auto">
              <a:xfrm flipV="1">
                <a:off x="1144" y="2288"/>
                <a:ext cx="6" cy="23"/>
              </a:xfrm>
              <a:prstGeom prst="line">
                <a:avLst/>
              </a:prstGeom>
              <a:grpFill/>
              <a:ln w="6350">
                <a:solidFill>
                  <a:schemeClr val="tx1"/>
                </a:solidFill>
                <a:round/>
              </a:ln>
            </p:spPr>
            <p:txBody>
              <a:bodyPr/>
              <a:p>
                <a:endParaRPr lang="zh-CN" altLang="en-US"/>
              </a:p>
            </p:txBody>
          </p:sp>
          <p:sp>
            <p:nvSpPr>
              <p:cNvPr id="333" name="Line 64"/>
              <p:cNvSpPr>
                <a:spLocks noChangeShapeType="1"/>
              </p:cNvSpPr>
              <p:nvPr/>
            </p:nvSpPr>
            <p:spPr bwMode="auto">
              <a:xfrm flipV="1">
                <a:off x="1150" y="2264"/>
                <a:ext cx="6" cy="24"/>
              </a:xfrm>
              <a:prstGeom prst="line">
                <a:avLst/>
              </a:prstGeom>
              <a:grpFill/>
              <a:ln w="6350">
                <a:solidFill>
                  <a:schemeClr val="tx1"/>
                </a:solidFill>
                <a:round/>
              </a:ln>
            </p:spPr>
            <p:txBody>
              <a:bodyPr/>
              <a:p>
                <a:endParaRPr lang="zh-CN" altLang="en-US"/>
              </a:p>
            </p:txBody>
          </p:sp>
          <p:sp>
            <p:nvSpPr>
              <p:cNvPr id="334" name="Line 65"/>
              <p:cNvSpPr>
                <a:spLocks noChangeShapeType="1"/>
              </p:cNvSpPr>
              <p:nvPr/>
            </p:nvSpPr>
            <p:spPr bwMode="auto">
              <a:xfrm flipV="1">
                <a:off x="1156" y="2240"/>
                <a:ext cx="5" cy="24"/>
              </a:xfrm>
              <a:prstGeom prst="line">
                <a:avLst/>
              </a:prstGeom>
              <a:grpFill/>
              <a:ln w="6350">
                <a:solidFill>
                  <a:schemeClr val="tx1"/>
                </a:solidFill>
                <a:round/>
              </a:ln>
            </p:spPr>
            <p:txBody>
              <a:bodyPr/>
              <a:p>
                <a:endParaRPr lang="zh-CN" altLang="en-US"/>
              </a:p>
            </p:txBody>
          </p:sp>
          <p:sp>
            <p:nvSpPr>
              <p:cNvPr id="335" name="Line 66"/>
              <p:cNvSpPr>
                <a:spLocks noChangeShapeType="1"/>
              </p:cNvSpPr>
              <p:nvPr/>
            </p:nvSpPr>
            <p:spPr bwMode="auto">
              <a:xfrm flipV="1">
                <a:off x="1161" y="2216"/>
                <a:ext cx="3" cy="24"/>
              </a:xfrm>
              <a:prstGeom prst="line">
                <a:avLst/>
              </a:prstGeom>
              <a:grpFill/>
              <a:ln w="6350">
                <a:solidFill>
                  <a:schemeClr val="tx1"/>
                </a:solidFill>
                <a:round/>
              </a:ln>
            </p:spPr>
            <p:txBody>
              <a:bodyPr/>
              <a:p>
                <a:endParaRPr lang="zh-CN" altLang="en-US"/>
              </a:p>
            </p:txBody>
          </p:sp>
          <p:sp>
            <p:nvSpPr>
              <p:cNvPr id="336" name="Line 67"/>
              <p:cNvSpPr>
                <a:spLocks noChangeShapeType="1"/>
              </p:cNvSpPr>
              <p:nvPr/>
            </p:nvSpPr>
            <p:spPr bwMode="auto">
              <a:xfrm>
                <a:off x="1164" y="2216"/>
                <a:ext cx="1" cy="1"/>
              </a:xfrm>
              <a:prstGeom prst="line">
                <a:avLst/>
              </a:prstGeom>
              <a:grpFill/>
              <a:ln w="6350">
                <a:solidFill>
                  <a:schemeClr val="tx1"/>
                </a:solidFill>
                <a:round/>
              </a:ln>
            </p:spPr>
            <p:txBody>
              <a:bodyPr/>
              <a:p>
                <a:endParaRPr lang="zh-CN" altLang="en-US"/>
              </a:p>
            </p:txBody>
          </p:sp>
          <p:sp>
            <p:nvSpPr>
              <p:cNvPr id="337" name="Line 68"/>
              <p:cNvSpPr>
                <a:spLocks noChangeShapeType="1"/>
              </p:cNvSpPr>
              <p:nvPr/>
            </p:nvSpPr>
            <p:spPr bwMode="auto">
              <a:xfrm flipH="1">
                <a:off x="1316" y="2015"/>
                <a:ext cx="3" cy="1"/>
              </a:xfrm>
              <a:prstGeom prst="line">
                <a:avLst/>
              </a:prstGeom>
              <a:grpFill/>
              <a:ln w="6350">
                <a:solidFill>
                  <a:schemeClr val="tx1"/>
                </a:solidFill>
                <a:round/>
              </a:ln>
            </p:spPr>
            <p:txBody>
              <a:bodyPr/>
              <a:p>
                <a:endParaRPr lang="zh-CN" altLang="en-US"/>
              </a:p>
            </p:txBody>
          </p:sp>
          <p:sp>
            <p:nvSpPr>
              <p:cNvPr id="338" name="Line 69"/>
              <p:cNvSpPr>
                <a:spLocks noChangeShapeType="1"/>
              </p:cNvSpPr>
              <p:nvPr/>
            </p:nvSpPr>
            <p:spPr bwMode="auto">
              <a:xfrm flipH="1" flipV="1">
                <a:off x="1309" y="2015"/>
                <a:ext cx="7" cy="1"/>
              </a:xfrm>
              <a:prstGeom prst="line">
                <a:avLst/>
              </a:prstGeom>
              <a:grpFill/>
              <a:ln w="6350">
                <a:solidFill>
                  <a:schemeClr val="tx1"/>
                </a:solidFill>
                <a:round/>
              </a:ln>
            </p:spPr>
            <p:txBody>
              <a:bodyPr/>
              <a:p>
                <a:endParaRPr lang="zh-CN" altLang="en-US"/>
              </a:p>
            </p:txBody>
          </p:sp>
          <p:sp>
            <p:nvSpPr>
              <p:cNvPr id="339" name="Line 70"/>
              <p:cNvSpPr>
                <a:spLocks noChangeShapeType="1"/>
              </p:cNvSpPr>
              <p:nvPr/>
            </p:nvSpPr>
            <p:spPr bwMode="auto">
              <a:xfrm flipH="1">
                <a:off x="1302" y="2015"/>
                <a:ext cx="7" cy="1"/>
              </a:xfrm>
              <a:prstGeom prst="line">
                <a:avLst/>
              </a:prstGeom>
              <a:grpFill/>
              <a:ln w="6350">
                <a:solidFill>
                  <a:schemeClr val="tx1"/>
                </a:solidFill>
                <a:round/>
              </a:ln>
            </p:spPr>
            <p:txBody>
              <a:bodyPr/>
              <a:p>
                <a:endParaRPr lang="zh-CN" altLang="en-US"/>
              </a:p>
            </p:txBody>
          </p:sp>
          <p:sp>
            <p:nvSpPr>
              <p:cNvPr id="340" name="Line 71"/>
              <p:cNvSpPr>
                <a:spLocks noChangeShapeType="1"/>
              </p:cNvSpPr>
              <p:nvPr/>
            </p:nvSpPr>
            <p:spPr bwMode="auto">
              <a:xfrm flipH="1">
                <a:off x="1295" y="2015"/>
                <a:ext cx="7" cy="1"/>
              </a:xfrm>
              <a:prstGeom prst="line">
                <a:avLst/>
              </a:prstGeom>
              <a:grpFill/>
              <a:ln w="6350">
                <a:solidFill>
                  <a:schemeClr val="tx1"/>
                </a:solidFill>
                <a:round/>
              </a:ln>
            </p:spPr>
            <p:txBody>
              <a:bodyPr/>
              <a:p>
                <a:endParaRPr lang="zh-CN" altLang="en-US"/>
              </a:p>
            </p:txBody>
          </p:sp>
          <p:sp>
            <p:nvSpPr>
              <p:cNvPr id="341" name="Line 72"/>
              <p:cNvSpPr>
                <a:spLocks noChangeShapeType="1"/>
              </p:cNvSpPr>
              <p:nvPr/>
            </p:nvSpPr>
            <p:spPr bwMode="auto">
              <a:xfrm flipH="1">
                <a:off x="1288" y="2016"/>
                <a:ext cx="7" cy="1"/>
              </a:xfrm>
              <a:prstGeom prst="line">
                <a:avLst/>
              </a:prstGeom>
              <a:grpFill/>
              <a:ln w="6350">
                <a:solidFill>
                  <a:schemeClr val="tx1"/>
                </a:solidFill>
                <a:round/>
              </a:ln>
            </p:spPr>
            <p:txBody>
              <a:bodyPr/>
              <a:p>
                <a:endParaRPr lang="zh-CN" altLang="en-US"/>
              </a:p>
            </p:txBody>
          </p:sp>
          <p:sp>
            <p:nvSpPr>
              <p:cNvPr id="342" name="Line 73"/>
              <p:cNvSpPr>
                <a:spLocks noChangeShapeType="1"/>
              </p:cNvSpPr>
              <p:nvPr/>
            </p:nvSpPr>
            <p:spPr bwMode="auto">
              <a:xfrm flipH="1">
                <a:off x="1281" y="2017"/>
                <a:ext cx="7" cy="1"/>
              </a:xfrm>
              <a:prstGeom prst="line">
                <a:avLst/>
              </a:prstGeom>
              <a:grpFill/>
              <a:ln w="6350">
                <a:solidFill>
                  <a:schemeClr val="tx1"/>
                </a:solidFill>
                <a:round/>
              </a:ln>
            </p:spPr>
            <p:txBody>
              <a:bodyPr/>
              <a:p>
                <a:endParaRPr lang="zh-CN" altLang="en-US"/>
              </a:p>
            </p:txBody>
          </p:sp>
          <p:sp>
            <p:nvSpPr>
              <p:cNvPr id="343" name="Line 74"/>
              <p:cNvSpPr>
                <a:spLocks noChangeShapeType="1"/>
              </p:cNvSpPr>
              <p:nvPr/>
            </p:nvSpPr>
            <p:spPr bwMode="auto">
              <a:xfrm flipH="1">
                <a:off x="1274" y="2018"/>
                <a:ext cx="7" cy="1"/>
              </a:xfrm>
              <a:prstGeom prst="line">
                <a:avLst/>
              </a:prstGeom>
              <a:grpFill/>
              <a:ln w="6350">
                <a:solidFill>
                  <a:schemeClr val="tx1"/>
                </a:solidFill>
                <a:round/>
              </a:ln>
            </p:spPr>
            <p:txBody>
              <a:bodyPr/>
              <a:p>
                <a:endParaRPr lang="zh-CN" altLang="en-US"/>
              </a:p>
            </p:txBody>
          </p:sp>
          <p:sp>
            <p:nvSpPr>
              <p:cNvPr id="344" name="Line 75"/>
              <p:cNvSpPr>
                <a:spLocks noChangeShapeType="1"/>
              </p:cNvSpPr>
              <p:nvPr/>
            </p:nvSpPr>
            <p:spPr bwMode="auto">
              <a:xfrm flipH="1">
                <a:off x="1267" y="2019"/>
                <a:ext cx="7" cy="3"/>
              </a:xfrm>
              <a:prstGeom prst="line">
                <a:avLst/>
              </a:prstGeom>
              <a:grpFill/>
              <a:ln w="6350">
                <a:solidFill>
                  <a:schemeClr val="tx1"/>
                </a:solidFill>
                <a:round/>
              </a:ln>
            </p:spPr>
            <p:txBody>
              <a:bodyPr/>
              <a:p>
                <a:endParaRPr lang="zh-CN" altLang="en-US"/>
              </a:p>
            </p:txBody>
          </p:sp>
          <p:sp>
            <p:nvSpPr>
              <p:cNvPr id="345" name="Line 76"/>
              <p:cNvSpPr>
                <a:spLocks noChangeShapeType="1"/>
              </p:cNvSpPr>
              <p:nvPr/>
            </p:nvSpPr>
            <p:spPr bwMode="auto">
              <a:xfrm flipH="1">
                <a:off x="1260" y="2022"/>
                <a:ext cx="7" cy="2"/>
              </a:xfrm>
              <a:prstGeom prst="line">
                <a:avLst/>
              </a:prstGeom>
              <a:grpFill/>
              <a:ln w="6350">
                <a:solidFill>
                  <a:schemeClr val="tx1"/>
                </a:solidFill>
                <a:round/>
              </a:ln>
            </p:spPr>
            <p:txBody>
              <a:bodyPr/>
              <a:p>
                <a:endParaRPr lang="zh-CN" altLang="en-US"/>
              </a:p>
            </p:txBody>
          </p:sp>
          <p:sp>
            <p:nvSpPr>
              <p:cNvPr id="346" name="Line 77"/>
              <p:cNvSpPr>
                <a:spLocks noChangeShapeType="1"/>
              </p:cNvSpPr>
              <p:nvPr/>
            </p:nvSpPr>
            <p:spPr bwMode="auto">
              <a:xfrm flipH="1">
                <a:off x="1254" y="2024"/>
                <a:ext cx="6" cy="3"/>
              </a:xfrm>
              <a:prstGeom prst="line">
                <a:avLst/>
              </a:prstGeom>
              <a:grpFill/>
              <a:ln w="6350">
                <a:solidFill>
                  <a:schemeClr val="tx1"/>
                </a:solidFill>
                <a:round/>
              </a:ln>
            </p:spPr>
            <p:txBody>
              <a:bodyPr/>
              <a:p>
                <a:endParaRPr lang="zh-CN" altLang="en-US"/>
              </a:p>
            </p:txBody>
          </p:sp>
          <p:sp>
            <p:nvSpPr>
              <p:cNvPr id="347" name="Line 78"/>
              <p:cNvSpPr>
                <a:spLocks noChangeShapeType="1"/>
              </p:cNvSpPr>
              <p:nvPr/>
            </p:nvSpPr>
            <p:spPr bwMode="auto">
              <a:xfrm flipH="1">
                <a:off x="1247" y="2027"/>
                <a:ext cx="7" cy="3"/>
              </a:xfrm>
              <a:prstGeom prst="line">
                <a:avLst/>
              </a:prstGeom>
              <a:grpFill/>
              <a:ln w="6350">
                <a:solidFill>
                  <a:schemeClr val="tx1"/>
                </a:solidFill>
                <a:round/>
              </a:ln>
            </p:spPr>
            <p:txBody>
              <a:bodyPr/>
              <a:p>
                <a:endParaRPr lang="zh-CN" altLang="en-US"/>
              </a:p>
            </p:txBody>
          </p:sp>
          <p:sp>
            <p:nvSpPr>
              <p:cNvPr id="348" name="Line 79"/>
              <p:cNvSpPr>
                <a:spLocks noChangeShapeType="1"/>
              </p:cNvSpPr>
              <p:nvPr/>
            </p:nvSpPr>
            <p:spPr bwMode="auto">
              <a:xfrm flipH="1">
                <a:off x="1241" y="2030"/>
                <a:ext cx="6" cy="3"/>
              </a:xfrm>
              <a:prstGeom prst="line">
                <a:avLst/>
              </a:prstGeom>
              <a:grpFill/>
              <a:ln w="6350">
                <a:solidFill>
                  <a:schemeClr val="tx1"/>
                </a:solidFill>
                <a:round/>
              </a:ln>
            </p:spPr>
            <p:txBody>
              <a:bodyPr/>
              <a:p>
                <a:endParaRPr lang="zh-CN" altLang="en-US"/>
              </a:p>
            </p:txBody>
          </p:sp>
          <p:sp>
            <p:nvSpPr>
              <p:cNvPr id="349" name="Line 80"/>
              <p:cNvSpPr>
                <a:spLocks noChangeShapeType="1"/>
              </p:cNvSpPr>
              <p:nvPr/>
            </p:nvSpPr>
            <p:spPr bwMode="auto">
              <a:xfrm flipH="1">
                <a:off x="1235" y="2033"/>
                <a:ext cx="6" cy="4"/>
              </a:xfrm>
              <a:prstGeom prst="line">
                <a:avLst/>
              </a:prstGeom>
              <a:grpFill/>
              <a:ln w="6350">
                <a:solidFill>
                  <a:schemeClr val="tx1"/>
                </a:solidFill>
                <a:round/>
              </a:ln>
            </p:spPr>
            <p:txBody>
              <a:bodyPr/>
              <a:p>
                <a:endParaRPr lang="zh-CN" altLang="en-US"/>
              </a:p>
            </p:txBody>
          </p:sp>
          <p:sp>
            <p:nvSpPr>
              <p:cNvPr id="350" name="Line 81"/>
              <p:cNvSpPr>
                <a:spLocks noChangeShapeType="1"/>
              </p:cNvSpPr>
              <p:nvPr/>
            </p:nvSpPr>
            <p:spPr bwMode="auto">
              <a:xfrm flipH="1">
                <a:off x="1229" y="2037"/>
                <a:ext cx="6" cy="4"/>
              </a:xfrm>
              <a:prstGeom prst="line">
                <a:avLst/>
              </a:prstGeom>
              <a:grpFill/>
              <a:ln w="6350">
                <a:solidFill>
                  <a:schemeClr val="tx1"/>
                </a:solidFill>
                <a:round/>
              </a:ln>
            </p:spPr>
            <p:txBody>
              <a:bodyPr/>
              <a:p>
                <a:endParaRPr lang="zh-CN" altLang="en-US"/>
              </a:p>
            </p:txBody>
          </p:sp>
          <p:sp>
            <p:nvSpPr>
              <p:cNvPr id="351" name="Line 82"/>
              <p:cNvSpPr>
                <a:spLocks noChangeShapeType="1"/>
              </p:cNvSpPr>
              <p:nvPr/>
            </p:nvSpPr>
            <p:spPr bwMode="auto">
              <a:xfrm flipH="1">
                <a:off x="1223" y="2041"/>
                <a:ext cx="6" cy="4"/>
              </a:xfrm>
              <a:prstGeom prst="line">
                <a:avLst/>
              </a:prstGeom>
              <a:grpFill/>
              <a:ln w="6350">
                <a:solidFill>
                  <a:schemeClr val="tx1"/>
                </a:solidFill>
                <a:round/>
              </a:ln>
            </p:spPr>
            <p:txBody>
              <a:bodyPr/>
              <a:p>
                <a:endParaRPr lang="zh-CN" altLang="en-US"/>
              </a:p>
            </p:txBody>
          </p:sp>
          <p:sp>
            <p:nvSpPr>
              <p:cNvPr id="352" name="Line 83"/>
              <p:cNvSpPr>
                <a:spLocks noChangeShapeType="1"/>
              </p:cNvSpPr>
              <p:nvPr/>
            </p:nvSpPr>
            <p:spPr bwMode="auto">
              <a:xfrm flipH="1">
                <a:off x="1218" y="2045"/>
                <a:ext cx="5" cy="5"/>
              </a:xfrm>
              <a:prstGeom prst="line">
                <a:avLst/>
              </a:prstGeom>
              <a:grpFill/>
              <a:ln w="6350">
                <a:solidFill>
                  <a:schemeClr val="tx1"/>
                </a:solidFill>
                <a:round/>
              </a:ln>
            </p:spPr>
            <p:txBody>
              <a:bodyPr/>
              <a:p>
                <a:endParaRPr lang="zh-CN" altLang="en-US"/>
              </a:p>
            </p:txBody>
          </p:sp>
          <p:sp>
            <p:nvSpPr>
              <p:cNvPr id="353" name="Line 84"/>
              <p:cNvSpPr>
                <a:spLocks noChangeShapeType="1"/>
              </p:cNvSpPr>
              <p:nvPr/>
            </p:nvSpPr>
            <p:spPr bwMode="auto">
              <a:xfrm flipH="1">
                <a:off x="1213" y="2050"/>
                <a:ext cx="5" cy="5"/>
              </a:xfrm>
              <a:prstGeom prst="line">
                <a:avLst/>
              </a:prstGeom>
              <a:grpFill/>
              <a:ln w="6350">
                <a:solidFill>
                  <a:schemeClr val="tx1"/>
                </a:solidFill>
                <a:round/>
              </a:ln>
            </p:spPr>
            <p:txBody>
              <a:bodyPr/>
              <a:p>
                <a:endParaRPr lang="zh-CN" altLang="en-US"/>
              </a:p>
            </p:txBody>
          </p:sp>
          <p:sp>
            <p:nvSpPr>
              <p:cNvPr id="354" name="Line 85"/>
              <p:cNvSpPr>
                <a:spLocks noChangeShapeType="1"/>
              </p:cNvSpPr>
              <p:nvPr/>
            </p:nvSpPr>
            <p:spPr bwMode="auto">
              <a:xfrm flipH="1">
                <a:off x="1208" y="2055"/>
                <a:ext cx="5" cy="5"/>
              </a:xfrm>
              <a:prstGeom prst="line">
                <a:avLst/>
              </a:prstGeom>
              <a:grpFill/>
              <a:ln w="6350">
                <a:solidFill>
                  <a:schemeClr val="tx1"/>
                </a:solidFill>
                <a:round/>
              </a:ln>
            </p:spPr>
            <p:txBody>
              <a:bodyPr/>
              <a:p>
                <a:endParaRPr lang="zh-CN" altLang="en-US"/>
              </a:p>
            </p:txBody>
          </p:sp>
          <p:sp>
            <p:nvSpPr>
              <p:cNvPr id="355" name="Line 86"/>
              <p:cNvSpPr>
                <a:spLocks noChangeShapeType="1"/>
              </p:cNvSpPr>
              <p:nvPr/>
            </p:nvSpPr>
            <p:spPr bwMode="auto">
              <a:xfrm flipH="1">
                <a:off x="1203" y="2060"/>
                <a:ext cx="5" cy="5"/>
              </a:xfrm>
              <a:prstGeom prst="line">
                <a:avLst/>
              </a:prstGeom>
              <a:grpFill/>
              <a:ln w="6350">
                <a:solidFill>
                  <a:schemeClr val="tx1"/>
                </a:solidFill>
                <a:round/>
              </a:ln>
            </p:spPr>
            <p:txBody>
              <a:bodyPr/>
              <a:p>
                <a:endParaRPr lang="zh-CN" altLang="en-US"/>
              </a:p>
            </p:txBody>
          </p:sp>
          <p:sp>
            <p:nvSpPr>
              <p:cNvPr id="356" name="Line 87"/>
              <p:cNvSpPr>
                <a:spLocks noChangeShapeType="1"/>
              </p:cNvSpPr>
              <p:nvPr/>
            </p:nvSpPr>
            <p:spPr bwMode="auto">
              <a:xfrm flipH="1">
                <a:off x="1199" y="2065"/>
                <a:ext cx="4" cy="6"/>
              </a:xfrm>
              <a:prstGeom prst="line">
                <a:avLst/>
              </a:prstGeom>
              <a:grpFill/>
              <a:ln w="6350">
                <a:solidFill>
                  <a:schemeClr val="tx1"/>
                </a:solidFill>
                <a:round/>
              </a:ln>
            </p:spPr>
            <p:txBody>
              <a:bodyPr/>
              <a:p>
                <a:endParaRPr lang="zh-CN" altLang="en-US"/>
              </a:p>
            </p:txBody>
          </p:sp>
          <p:sp>
            <p:nvSpPr>
              <p:cNvPr id="357" name="Line 88"/>
              <p:cNvSpPr>
                <a:spLocks noChangeShapeType="1"/>
              </p:cNvSpPr>
              <p:nvPr/>
            </p:nvSpPr>
            <p:spPr bwMode="auto">
              <a:xfrm flipH="1">
                <a:off x="1195" y="2071"/>
                <a:ext cx="4" cy="6"/>
              </a:xfrm>
              <a:prstGeom prst="line">
                <a:avLst/>
              </a:prstGeom>
              <a:grpFill/>
              <a:ln w="6350">
                <a:solidFill>
                  <a:schemeClr val="tx1"/>
                </a:solidFill>
                <a:round/>
              </a:ln>
            </p:spPr>
            <p:txBody>
              <a:bodyPr/>
              <a:p>
                <a:endParaRPr lang="zh-CN" altLang="en-US"/>
              </a:p>
            </p:txBody>
          </p:sp>
          <p:sp>
            <p:nvSpPr>
              <p:cNvPr id="358" name="Line 89"/>
              <p:cNvSpPr>
                <a:spLocks noChangeShapeType="1"/>
              </p:cNvSpPr>
              <p:nvPr/>
            </p:nvSpPr>
            <p:spPr bwMode="auto">
              <a:xfrm flipH="1">
                <a:off x="1191" y="2077"/>
                <a:ext cx="4" cy="6"/>
              </a:xfrm>
              <a:prstGeom prst="line">
                <a:avLst/>
              </a:prstGeom>
              <a:grpFill/>
              <a:ln w="6350">
                <a:solidFill>
                  <a:schemeClr val="tx1"/>
                </a:solidFill>
                <a:round/>
              </a:ln>
            </p:spPr>
            <p:txBody>
              <a:bodyPr/>
              <a:p>
                <a:endParaRPr lang="zh-CN" altLang="en-US"/>
              </a:p>
            </p:txBody>
          </p:sp>
          <p:sp>
            <p:nvSpPr>
              <p:cNvPr id="359" name="Line 90"/>
              <p:cNvSpPr>
                <a:spLocks noChangeShapeType="1"/>
              </p:cNvSpPr>
              <p:nvPr/>
            </p:nvSpPr>
            <p:spPr bwMode="auto">
              <a:xfrm flipH="1">
                <a:off x="1188" y="2083"/>
                <a:ext cx="3" cy="6"/>
              </a:xfrm>
              <a:prstGeom prst="line">
                <a:avLst/>
              </a:prstGeom>
              <a:grpFill/>
              <a:ln w="6350">
                <a:solidFill>
                  <a:schemeClr val="tx1"/>
                </a:solidFill>
                <a:round/>
              </a:ln>
            </p:spPr>
            <p:txBody>
              <a:bodyPr/>
              <a:p>
                <a:endParaRPr lang="zh-CN" altLang="en-US"/>
              </a:p>
            </p:txBody>
          </p:sp>
          <p:sp>
            <p:nvSpPr>
              <p:cNvPr id="360" name="Line 91"/>
              <p:cNvSpPr>
                <a:spLocks noChangeShapeType="1"/>
              </p:cNvSpPr>
              <p:nvPr/>
            </p:nvSpPr>
            <p:spPr bwMode="auto">
              <a:xfrm flipH="1">
                <a:off x="1185" y="2089"/>
                <a:ext cx="3" cy="7"/>
              </a:xfrm>
              <a:prstGeom prst="line">
                <a:avLst/>
              </a:prstGeom>
              <a:grpFill/>
              <a:ln w="6350">
                <a:solidFill>
                  <a:schemeClr val="tx1"/>
                </a:solidFill>
                <a:round/>
              </a:ln>
            </p:spPr>
            <p:txBody>
              <a:bodyPr/>
              <a:p>
                <a:endParaRPr lang="zh-CN" altLang="en-US"/>
              </a:p>
            </p:txBody>
          </p:sp>
          <p:sp>
            <p:nvSpPr>
              <p:cNvPr id="361" name="Line 92"/>
              <p:cNvSpPr>
                <a:spLocks noChangeShapeType="1"/>
              </p:cNvSpPr>
              <p:nvPr/>
            </p:nvSpPr>
            <p:spPr bwMode="auto">
              <a:xfrm flipH="1">
                <a:off x="1182" y="2096"/>
                <a:ext cx="3" cy="6"/>
              </a:xfrm>
              <a:prstGeom prst="line">
                <a:avLst/>
              </a:prstGeom>
              <a:grpFill/>
              <a:ln w="6350">
                <a:solidFill>
                  <a:schemeClr val="tx1"/>
                </a:solidFill>
                <a:round/>
              </a:ln>
            </p:spPr>
            <p:txBody>
              <a:bodyPr/>
              <a:p>
                <a:endParaRPr lang="zh-CN" altLang="en-US"/>
              </a:p>
            </p:txBody>
          </p:sp>
          <p:sp>
            <p:nvSpPr>
              <p:cNvPr id="362" name="Line 93"/>
              <p:cNvSpPr>
                <a:spLocks noChangeShapeType="1"/>
              </p:cNvSpPr>
              <p:nvPr/>
            </p:nvSpPr>
            <p:spPr bwMode="auto">
              <a:xfrm flipH="1">
                <a:off x="1180" y="2102"/>
                <a:ext cx="2" cy="7"/>
              </a:xfrm>
              <a:prstGeom prst="line">
                <a:avLst/>
              </a:prstGeom>
              <a:grpFill/>
              <a:ln w="6350">
                <a:solidFill>
                  <a:schemeClr val="tx1"/>
                </a:solidFill>
                <a:round/>
              </a:ln>
            </p:spPr>
            <p:txBody>
              <a:bodyPr/>
              <a:p>
                <a:endParaRPr lang="zh-CN" altLang="en-US"/>
              </a:p>
            </p:txBody>
          </p:sp>
          <p:sp>
            <p:nvSpPr>
              <p:cNvPr id="363" name="Line 94"/>
              <p:cNvSpPr>
                <a:spLocks noChangeShapeType="1"/>
              </p:cNvSpPr>
              <p:nvPr/>
            </p:nvSpPr>
            <p:spPr bwMode="auto">
              <a:xfrm flipH="1">
                <a:off x="1178" y="2109"/>
                <a:ext cx="2" cy="7"/>
              </a:xfrm>
              <a:prstGeom prst="line">
                <a:avLst/>
              </a:prstGeom>
              <a:grpFill/>
              <a:ln w="6350">
                <a:solidFill>
                  <a:schemeClr val="tx1"/>
                </a:solidFill>
                <a:round/>
              </a:ln>
            </p:spPr>
            <p:txBody>
              <a:bodyPr/>
              <a:p>
                <a:endParaRPr lang="zh-CN" altLang="en-US"/>
              </a:p>
            </p:txBody>
          </p:sp>
          <p:sp>
            <p:nvSpPr>
              <p:cNvPr id="364" name="Line 95"/>
              <p:cNvSpPr>
                <a:spLocks noChangeShapeType="1"/>
              </p:cNvSpPr>
              <p:nvPr/>
            </p:nvSpPr>
            <p:spPr bwMode="auto">
              <a:xfrm flipH="1">
                <a:off x="1176" y="2116"/>
                <a:ext cx="2" cy="7"/>
              </a:xfrm>
              <a:prstGeom prst="line">
                <a:avLst/>
              </a:prstGeom>
              <a:grpFill/>
              <a:ln w="6350">
                <a:solidFill>
                  <a:schemeClr val="tx1"/>
                </a:solidFill>
                <a:round/>
              </a:ln>
            </p:spPr>
            <p:txBody>
              <a:bodyPr/>
              <a:p>
                <a:endParaRPr lang="zh-CN" altLang="en-US"/>
              </a:p>
            </p:txBody>
          </p:sp>
          <p:sp>
            <p:nvSpPr>
              <p:cNvPr id="365" name="Line 96"/>
              <p:cNvSpPr>
                <a:spLocks noChangeShapeType="1"/>
              </p:cNvSpPr>
              <p:nvPr/>
            </p:nvSpPr>
            <p:spPr bwMode="auto">
              <a:xfrm flipH="1">
                <a:off x="1175" y="2123"/>
                <a:ext cx="1" cy="7"/>
              </a:xfrm>
              <a:prstGeom prst="line">
                <a:avLst/>
              </a:prstGeom>
              <a:grpFill/>
              <a:ln w="6350">
                <a:solidFill>
                  <a:schemeClr val="tx1"/>
                </a:solidFill>
                <a:round/>
              </a:ln>
            </p:spPr>
            <p:txBody>
              <a:bodyPr/>
              <a:p>
                <a:endParaRPr lang="zh-CN" altLang="en-US"/>
              </a:p>
            </p:txBody>
          </p:sp>
          <p:sp>
            <p:nvSpPr>
              <p:cNvPr id="366" name="Line 97"/>
              <p:cNvSpPr>
                <a:spLocks noChangeShapeType="1"/>
              </p:cNvSpPr>
              <p:nvPr/>
            </p:nvSpPr>
            <p:spPr bwMode="auto">
              <a:xfrm flipH="1">
                <a:off x="1174" y="2130"/>
                <a:ext cx="1" cy="6"/>
              </a:xfrm>
              <a:prstGeom prst="line">
                <a:avLst/>
              </a:prstGeom>
              <a:grpFill/>
              <a:ln w="6350">
                <a:solidFill>
                  <a:schemeClr val="tx1"/>
                </a:solidFill>
                <a:round/>
              </a:ln>
            </p:spPr>
            <p:txBody>
              <a:bodyPr/>
              <a:p>
                <a:endParaRPr lang="zh-CN" altLang="en-US"/>
              </a:p>
            </p:txBody>
          </p:sp>
          <p:sp>
            <p:nvSpPr>
              <p:cNvPr id="367" name="Line 98"/>
              <p:cNvSpPr>
                <a:spLocks noChangeShapeType="1"/>
              </p:cNvSpPr>
              <p:nvPr/>
            </p:nvSpPr>
            <p:spPr bwMode="auto">
              <a:xfrm flipH="1" flipV="1">
                <a:off x="264" y="2129"/>
                <a:ext cx="1" cy="7"/>
              </a:xfrm>
              <a:prstGeom prst="line">
                <a:avLst/>
              </a:prstGeom>
              <a:grpFill/>
              <a:ln w="6350">
                <a:solidFill>
                  <a:schemeClr val="tx1"/>
                </a:solidFill>
                <a:round/>
              </a:ln>
            </p:spPr>
            <p:txBody>
              <a:bodyPr/>
              <a:p>
                <a:endParaRPr lang="zh-CN" altLang="en-US"/>
              </a:p>
            </p:txBody>
          </p:sp>
          <p:sp>
            <p:nvSpPr>
              <p:cNvPr id="368" name="Line 99"/>
              <p:cNvSpPr>
                <a:spLocks noChangeShapeType="1"/>
              </p:cNvSpPr>
              <p:nvPr/>
            </p:nvSpPr>
            <p:spPr bwMode="auto">
              <a:xfrm flipH="1" flipV="1">
                <a:off x="263" y="2122"/>
                <a:ext cx="1" cy="7"/>
              </a:xfrm>
              <a:prstGeom prst="line">
                <a:avLst/>
              </a:prstGeom>
              <a:grpFill/>
              <a:ln w="6350">
                <a:solidFill>
                  <a:schemeClr val="tx1"/>
                </a:solidFill>
                <a:round/>
              </a:ln>
            </p:spPr>
            <p:txBody>
              <a:bodyPr/>
              <a:p>
                <a:endParaRPr lang="zh-CN" altLang="en-US"/>
              </a:p>
            </p:txBody>
          </p:sp>
          <p:sp>
            <p:nvSpPr>
              <p:cNvPr id="369" name="Line 100"/>
              <p:cNvSpPr>
                <a:spLocks noChangeShapeType="1"/>
              </p:cNvSpPr>
              <p:nvPr/>
            </p:nvSpPr>
            <p:spPr bwMode="auto">
              <a:xfrm flipH="1" flipV="1">
                <a:off x="261" y="2116"/>
                <a:ext cx="2" cy="6"/>
              </a:xfrm>
              <a:prstGeom prst="line">
                <a:avLst/>
              </a:prstGeom>
              <a:grpFill/>
              <a:ln w="6350">
                <a:solidFill>
                  <a:schemeClr val="tx1"/>
                </a:solidFill>
                <a:round/>
              </a:ln>
            </p:spPr>
            <p:txBody>
              <a:bodyPr/>
              <a:p>
                <a:endParaRPr lang="zh-CN" altLang="en-US"/>
              </a:p>
            </p:txBody>
          </p:sp>
          <p:sp>
            <p:nvSpPr>
              <p:cNvPr id="370" name="Line 101"/>
              <p:cNvSpPr>
                <a:spLocks noChangeShapeType="1"/>
              </p:cNvSpPr>
              <p:nvPr/>
            </p:nvSpPr>
            <p:spPr bwMode="auto">
              <a:xfrm flipH="1" flipV="1">
                <a:off x="259" y="2109"/>
                <a:ext cx="2" cy="7"/>
              </a:xfrm>
              <a:prstGeom prst="line">
                <a:avLst/>
              </a:prstGeom>
              <a:grpFill/>
              <a:ln w="6350">
                <a:solidFill>
                  <a:schemeClr val="tx1"/>
                </a:solidFill>
                <a:round/>
              </a:ln>
            </p:spPr>
            <p:txBody>
              <a:bodyPr/>
              <a:p>
                <a:endParaRPr lang="zh-CN" altLang="en-US"/>
              </a:p>
            </p:txBody>
          </p:sp>
          <p:sp>
            <p:nvSpPr>
              <p:cNvPr id="371" name="Line 102"/>
              <p:cNvSpPr>
                <a:spLocks noChangeShapeType="1"/>
              </p:cNvSpPr>
              <p:nvPr/>
            </p:nvSpPr>
            <p:spPr bwMode="auto">
              <a:xfrm flipH="1" flipV="1">
                <a:off x="257" y="2102"/>
                <a:ext cx="2" cy="7"/>
              </a:xfrm>
              <a:prstGeom prst="line">
                <a:avLst/>
              </a:prstGeom>
              <a:grpFill/>
              <a:ln w="6350">
                <a:solidFill>
                  <a:schemeClr val="tx1"/>
                </a:solidFill>
                <a:round/>
              </a:ln>
            </p:spPr>
            <p:txBody>
              <a:bodyPr/>
              <a:p>
                <a:endParaRPr lang="zh-CN" altLang="en-US"/>
              </a:p>
            </p:txBody>
          </p:sp>
          <p:sp>
            <p:nvSpPr>
              <p:cNvPr id="372" name="Line 103"/>
              <p:cNvSpPr>
                <a:spLocks noChangeShapeType="1"/>
              </p:cNvSpPr>
              <p:nvPr/>
            </p:nvSpPr>
            <p:spPr bwMode="auto">
              <a:xfrm flipH="1" flipV="1">
                <a:off x="254" y="2095"/>
                <a:ext cx="3" cy="7"/>
              </a:xfrm>
              <a:prstGeom prst="line">
                <a:avLst/>
              </a:prstGeom>
              <a:grpFill/>
              <a:ln w="6350">
                <a:solidFill>
                  <a:schemeClr val="tx1"/>
                </a:solidFill>
                <a:round/>
              </a:ln>
            </p:spPr>
            <p:txBody>
              <a:bodyPr/>
              <a:p>
                <a:endParaRPr lang="zh-CN" altLang="en-US"/>
              </a:p>
            </p:txBody>
          </p:sp>
          <p:sp>
            <p:nvSpPr>
              <p:cNvPr id="373" name="Line 104"/>
              <p:cNvSpPr>
                <a:spLocks noChangeShapeType="1"/>
              </p:cNvSpPr>
              <p:nvPr/>
            </p:nvSpPr>
            <p:spPr bwMode="auto">
              <a:xfrm flipH="1" flipV="1">
                <a:off x="251" y="2089"/>
                <a:ext cx="3" cy="6"/>
              </a:xfrm>
              <a:prstGeom prst="line">
                <a:avLst/>
              </a:prstGeom>
              <a:grpFill/>
              <a:ln w="6350">
                <a:solidFill>
                  <a:schemeClr val="tx1"/>
                </a:solidFill>
                <a:round/>
              </a:ln>
            </p:spPr>
            <p:txBody>
              <a:bodyPr/>
              <a:p>
                <a:endParaRPr lang="zh-CN" altLang="en-US"/>
              </a:p>
            </p:txBody>
          </p:sp>
          <p:sp>
            <p:nvSpPr>
              <p:cNvPr id="374" name="Line 105"/>
              <p:cNvSpPr>
                <a:spLocks noChangeShapeType="1"/>
              </p:cNvSpPr>
              <p:nvPr/>
            </p:nvSpPr>
            <p:spPr bwMode="auto">
              <a:xfrm flipH="1" flipV="1">
                <a:off x="248" y="2083"/>
                <a:ext cx="3" cy="6"/>
              </a:xfrm>
              <a:prstGeom prst="line">
                <a:avLst/>
              </a:prstGeom>
              <a:grpFill/>
              <a:ln w="6350">
                <a:solidFill>
                  <a:schemeClr val="tx1"/>
                </a:solidFill>
                <a:round/>
              </a:ln>
            </p:spPr>
            <p:txBody>
              <a:bodyPr/>
              <a:p>
                <a:endParaRPr lang="zh-CN" altLang="en-US"/>
              </a:p>
            </p:txBody>
          </p:sp>
          <p:sp>
            <p:nvSpPr>
              <p:cNvPr id="375" name="Line 106"/>
              <p:cNvSpPr>
                <a:spLocks noChangeShapeType="1"/>
              </p:cNvSpPr>
              <p:nvPr/>
            </p:nvSpPr>
            <p:spPr bwMode="auto">
              <a:xfrm flipH="1" flipV="1">
                <a:off x="244" y="2077"/>
                <a:ext cx="4" cy="6"/>
              </a:xfrm>
              <a:prstGeom prst="line">
                <a:avLst/>
              </a:prstGeom>
              <a:grpFill/>
              <a:ln w="6350">
                <a:solidFill>
                  <a:schemeClr val="tx1"/>
                </a:solidFill>
                <a:round/>
              </a:ln>
            </p:spPr>
            <p:txBody>
              <a:bodyPr/>
              <a:p>
                <a:endParaRPr lang="zh-CN" altLang="en-US"/>
              </a:p>
            </p:txBody>
          </p:sp>
          <p:sp>
            <p:nvSpPr>
              <p:cNvPr id="376" name="Line 107"/>
              <p:cNvSpPr>
                <a:spLocks noChangeShapeType="1"/>
              </p:cNvSpPr>
              <p:nvPr/>
            </p:nvSpPr>
            <p:spPr bwMode="auto">
              <a:xfrm flipH="1" flipV="1">
                <a:off x="240" y="2071"/>
                <a:ext cx="4" cy="6"/>
              </a:xfrm>
              <a:prstGeom prst="line">
                <a:avLst/>
              </a:prstGeom>
              <a:grpFill/>
              <a:ln w="6350">
                <a:solidFill>
                  <a:schemeClr val="tx1"/>
                </a:solidFill>
                <a:round/>
              </a:ln>
            </p:spPr>
            <p:txBody>
              <a:bodyPr/>
              <a:p>
                <a:endParaRPr lang="zh-CN" altLang="en-US"/>
              </a:p>
            </p:txBody>
          </p:sp>
          <p:sp>
            <p:nvSpPr>
              <p:cNvPr id="377" name="Line 108"/>
              <p:cNvSpPr>
                <a:spLocks noChangeShapeType="1"/>
              </p:cNvSpPr>
              <p:nvPr/>
            </p:nvSpPr>
            <p:spPr bwMode="auto">
              <a:xfrm flipH="1" flipV="1">
                <a:off x="235" y="2065"/>
                <a:ext cx="5" cy="6"/>
              </a:xfrm>
              <a:prstGeom prst="line">
                <a:avLst/>
              </a:prstGeom>
              <a:grpFill/>
              <a:ln w="6350">
                <a:solidFill>
                  <a:schemeClr val="tx1"/>
                </a:solidFill>
                <a:round/>
              </a:ln>
            </p:spPr>
            <p:txBody>
              <a:bodyPr/>
              <a:p>
                <a:endParaRPr lang="zh-CN" altLang="en-US"/>
              </a:p>
            </p:txBody>
          </p:sp>
          <p:sp>
            <p:nvSpPr>
              <p:cNvPr id="378" name="Line 109"/>
              <p:cNvSpPr>
                <a:spLocks noChangeShapeType="1"/>
              </p:cNvSpPr>
              <p:nvPr/>
            </p:nvSpPr>
            <p:spPr bwMode="auto">
              <a:xfrm flipH="1" flipV="1">
                <a:off x="231" y="2060"/>
                <a:ext cx="4" cy="5"/>
              </a:xfrm>
              <a:prstGeom prst="line">
                <a:avLst/>
              </a:prstGeom>
              <a:grpFill/>
              <a:ln w="6350">
                <a:solidFill>
                  <a:schemeClr val="tx1"/>
                </a:solidFill>
                <a:round/>
              </a:ln>
            </p:spPr>
            <p:txBody>
              <a:bodyPr/>
              <a:p>
                <a:endParaRPr lang="zh-CN" altLang="en-US"/>
              </a:p>
            </p:txBody>
          </p:sp>
          <p:sp>
            <p:nvSpPr>
              <p:cNvPr id="379" name="Line 110"/>
              <p:cNvSpPr>
                <a:spLocks noChangeShapeType="1"/>
              </p:cNvSpPr>
              <p:nvPr/>
            </p:nvSpPr>
            <p:spPr bwMode="auto">
              <a:xfrm flipH="1" flipV="1">
                <a:off x="226" y="2055"/>
                <a:ext cx="5" cy="5"/>
              </a:xfrm>
              <a:prstGeom prst="line">
                <a:avLst/>
              </a:prstGeom>
              <a:grpFill/>
              <a:ln w="6350">
                <a:solidFill>
                  <a:schemeClr val="tx1"/>
                </a:solidFill>
                <a:round/>
              </a:ln>
            </p:spPr>
            <p:txBody>
              <a:bodyPr/>
              <a:p>
                <a:endParaRPr lang="zh-CN" altLang="en-US"/>
              </a:p>
            </p:txBody>
          </p:sp>
          <p:sp>
            <p:nvSpPr>
              <p:cNvPr id="380" name="Line 111"/>
              <p:cNvSpPr>
                <a:spLocks noChangeShapeType="1"/>
              </p:cNvSpPr>
              <p:nvPr/>
            </p:nvSpPr>
            <p:spPr bwMode="auto">
              <a:xfrm flipH="1" flipV="1">
                <a:off x="221" y="2050"/>
                <a:ext cx="5" cy="5"/>
              </a:xfrm>
              <a:prstGeom prst="line">
                <a:avLst/>
              </a:prstGeom>
              <a:grpFill/>
              <a:ln w="6350">
                <a:solidFill>
                  <a:schemeClr val="tx1"/>
                </a:solidFill>
                <a:round/>
              </a:ln>
            </p:spPr>
            <p:txBody>
              <a:bodyPr/>
              <a:p>
                <a:endParaRPr lang="zh-CN" altLang="en-US"/>
              </a:p>
            </p:txBody>
          </p:sp>
          <p:sp>
            <p:nvSpPr>
              <p:cNvPr id="381" name="Line 112"/>
              <p:cNvSpPr>
                <a:spLocks noChangeShapeType="1"/>
              </p:cNvSpPr>
              <p:nvPr/>
            </p:nvSpPr>
            <p:spPr bwMode="auto">
              <a:xfrm flipH="1" flipV="1">
                <a:off x="215" y="2045"/>
                <a:ext cx="6" cy="5"/>
              </a:xfrm>
              <a:prstGeom prst="line">
                <a:avLst/>
              </a:prstGeom>
              <a:grpFill/>
              <a:ln w="6350">
                <a:solidFill>
                  <a:schemeClr val="tx1"/>
                </a:solidFill>
                <a:round/>
              </a:ln>
            </p:spPr>
            <p:txBody>
              <a:bodyPr/>
              <a:p>
                <a:endParaRPr lang="zh-CN" altLang="en-US"/>
              </a:p>
            </p:txBody>
          </p:sp>
          <p:sp>
            <p:nvSpPr>
              <p:cNvPr id="382" name="Line 113"/>
              <p:cNvSpPr>
                <a:spLocks noChangeShapeType="1"/>
              </p:cNvSpPr>
              <p:nvPr/>
            </p:nvSpPr>
            <p:spPr bwMode="auto">
              <a:xfrm flipH="1" flipV="1">
                <a:off x="210" y="2041"/>
                <a:ext cx="5" cy="4"/>
              </a:xfrm>
              <a:prstGeom prst="line">
                <a:avLst/>
              </a:prstGeom>
              <a:grpFill/>
              <a:ln w="6350">
                <a:solidFill>
                  <a:schemeClr val="tx1"/>
                </a:solidFill>
                <a:round/>
              </a:ln>
            </p:spPr>
            <p:txBody>
              <a:bodyPr/>
              <a:p>
                <a:endParaRPr lang="zh-CN" altLang="en-US"/>
              </a:p>
            </p:txBody>
          </p:sp>
          <p:sp>
            <p:nvSpPr>
              <p:cNvPr id="383" name="Line 114"/>
              <p:cNvSpPr>
                <a:spLocks noChangeShapeType="1"/>
              </p:cNvSpPr>
              <p:nvPr/>
            </p:nvSpPr>
            <p:spPr bwMode="auto">
              <a:xfrm flipH="1" flipV="1">
                <a:off x="204" y="2037"/>
                <a:ext cx="6" cy="4"/>
              </a:xfrm>
              <a:prstGeom prst="line">
                <a:avLst/>
              </a:prstGeom>
              <a:grpFill/>
              <a:ln w="6350">
                <a:solidFill>
                  <a:schemeClr val="tx1"/>
                </a:solidFill>
                <a:round/>
              </a:ln>
            </p:spPr>
            <p:txBody>
              <a:bodyPr/>
              <a:p>
                <a:endParaRPr lang="zh-CN" altLang="en-US"/>
              </a:p>
            </p:txBody>
          </p:sp>
          <p:sp>
            <p:nvSpPr>
              <p:cNvPr id="384" name="Line 115"/>
              <p:cNvSpPr>
                <a:spLocks noChangeShapeType="1"/>
              </p:cNvSpPr>
              <p:nvPr/>
            </p:nvSpPr>
            <p:spPr bwMode="auto">
              <a:xfrm flipH="1" flipV="1">
                <a:off x="198" y="2033"/>
                <a:ext cx="6" cy="4"/>
              </a:xfrm>
              <a:prstGeom prst="line">
                <a:avLst/>
              </a:prstGeom>
              <a:grpFill/>
              <a:ln w="6350">
                <a:solidFill>
                  <a:schemeClr val="tx1"/>
                </a:solidFill>
                <a:round/>
              </a:ln>
            </p:spPr>
            <p:txBody>
              <a:bodyPr/>
              <a:p>
                <a:endParaRPr lang="zh-CN" altLang="en-US"/>
              </a:p>
            </p:txBody>
          </p:sp>
          <p:sp>
            <p:nvSpPr>
              <p:cNvPr id="385" name="Line 116"/>
              <p:cNvSpPr>
                <a:spLocks noChangeShapeType="1"/>
              </p:cNvSpPr>
              <p:nvPr/>
            </p:nvSpPr>
            <p:spPr bwMode="auto">
              <a:xfrm flipH="1" flipV="1">
                <a:off x="191" y="2029"/>
                <a:ext cx="7" cy="4"/>
              </a:xfrm>
              <a:prstGeom prst="line">
                <a:avLst/>
              </a:prstGeom>
              <a:grpFill/>
              <a:ln w="6350">
                <a:solidFill>
                  <a:schemeClr val="tx1"/>
                </a:solidFill>
                <a:round/>
              </a:ln>
            </p:spPr>
            <p:txBody>
              <a:bodyPr/>
              <a:p>
                <a:endParaRPr lang="zh-CN" altLang="en-US"/>
              </a:p>
            </p:txBody>
          </p:sp>
          <p:sp>
            <p:nvSpPr>
              <p:cNvPr id="386" name="Line 117"/>
              <p:cNvSpPr>
                <a:spLocks noChangeShapeType="1"/>
              </p:cNvSpPr>
              <p:nvPr/>
            </p:nvSpPr>
            <p:spPr bwMode="auto">
              <a:xfrm flipH="1" flipV="1">
                <a:off x="185" y="2027"/>
                <a:ext cx="6" cy="2"/>
              </a:xfrm>
              <a:prstGeom prst="line">
                <a:avLst/>
              </a:prstGeom>
              <a:grpFill/>
              <a:ln w="6350">
                <a:solidFill>
                  <a:schemeClr val="tx1"/>
                </a:solidFill>
                <a:round/>
              </a:ln>
            </p:spPr>
            <p:txBody>
              <a:bodyPr/>
              <a:p>
                <a:endParaRPr lang="zh-CN" altLang="en-US"/>
              </a:p>
            </p:txBody>
          </p:sp>
          <p:sp>
            <p:nvSpPr>
              <p:cNvPr id="387" name="Line 118"/>
              <p:cNvSpPr>
                <a:spLocks noChangeShapeType="1"/>
              </p:cNvSpPr>
              <p:nvPr/>
            </p:nvSpPr>
            <p:spPr bwMode="auto">
              <a:xfrm flipH="1" flipV="1">
                <a:off x="178" y="2024"/>
                <a:ext cx="7" cy="3"/>
              </a:xfrm>
              <a:prstGeom prst="line">
                <a:avLst/>
              </a:prstGeom>
              <a:grpFill/>
              <a:ln w="6350">
                <a:solidFill>
                  <a:schemeClr val="tx1"/>
                </a:solidFill>
                <a:round/>
              </a:ln>
            </p:spPr>
            <p:txBody>
              <a:bodyPr/>
              <a:p>
                <a:endParaRPr lang="zh-CN" altLang="en-US"/>
              </a:p>
            </p:txBody>
          </p:sp>
          <p:sp>
            <p:nvSpPr>
              <p:cNvPr id="388" name="Line 119"/>
              <p:cNvSpPr>
                <a:spLocks noChangeShapeType="1"/>
              </p:cNvSpPr>
              <p:nvPr/>
            </p:nvSpPr>
            <p:spPr bwMode="auto">
              <a:xfrm flipH="1" flipV="1">
                <a:off x="172" y="2021"/>
                <a:ext cx="6" cy="3"/>
              </a:xfrm>
              <a:prstGeom prst="line">
                <a:avLst/>
              </a:prstGeom>
              <a:grpFill/>
              <a:ln w="6350">
                <a:solidFill>
                  <a:schemeClr val="tx1"/>
                </a:solidFill>
                <a:round/>
              </a:ln>
            </p:spPr>
            <p:txBody>
              <a:bodyPr/>
              <a:p>
                <a:endParaRPr lang="zh-CN" altLang="en-US"/>
              </a:p>
            </p:txBody>
          </p:sp>
          <p:sp>
            <p:nvSpPr>
              <p:cNvPr id="389" name="Line 120"/>
              <p:cNvSpPr>
                <a:spLocks noChangeShapeType="1"/>
              </p:cNvSpPr>
              <p:nvPr/>
            </p:nvSpPr>
            <p:spPr bwMode="auto">
              <a:xfrm flipH="1" flipV="1">
                <a:off x="165" y="2019"/>
                <a:ext cx="7" cy="2"/>
              </a:xfrm>
              <a:prstGeom prst="line">
                <a:avLst/>
              </a:prstGeom>
              <a:grpFill/>
              <a:ln w="6350">
                <a:solidFill>
                  <a:schemeClr val="tx1"/>
                </a:solidFill>
                <a:round/>
              </a:ln>
            </p:spPr>
            <p:txBody>
              <a:bodyPr/>
              <a:p>
                <a:endParaRPr lang="zh-CN" altLang="en-US"/>
              </a:p>
            </p:txBody>
          </p:sp>
          <p:sp>
            <p:nvSpPr>
              <p:cNvPr id="390" name="Line 121"/>
              <p:cNvSpPr>
                <a:spLocks noChangeShapeType="1"/>
              </p:cNvSpPr>
              <p:nvPr/>
            </p:nvSpPr>
            <p:spPr bwMode="auto">
              <a:xfrm flipH="1" flipV="1">
                <a:off x="158" y="2018"/>
                <a:ext cx="7" cy="1"/>
              </a:xfrm>
              <a:prstGeom prst="line">
                <a:avLst/>
              </a:prstGeom>
              <a:grpFill/>
              <a:ln w="6350">
                <a:solidFill>
                  <a:schemeClr val="tx1"/>
                </a:solidFill>
                <a:round/>
              </a:ln>
            </p:spPr>
            <p:txBody>
              <a:bodyPr/>
              <a:p>
                <a:endParaRPr lang="zh-CN" altLang="en-US"/>
              </a:p>
            </p:txBody>
          </p:sp>
          <p:sp>
            <p:nvSpPr>
              <p:cNvPr id="391" name="Line 122"/>
              <p:cNvSpPr>
                <a:spLocks noChangeShapeType="1"/>
              </p:cNvSpPr>
              <p:nvPr/>
            </p:nvSpPr>
            <p:spPr bwMode="auto">
              <a:xfrm flipH="1" flipV="1">
                <a:off x="151" y="2016"/>
                <a:ext cx="7" cy="2"/>
              </a:xfrm>
              <a:prstGeom prst="line">
                <a:avLst/>
              </a:prstGeom>
              <a:grpFill/>
              <a:ln w="6350">
                <a:solidFill>
                  <a:schemeClr val="tx1"/>
                </a:solidFill>
                <a:round/>
              </a:ln>
            </p:spPr>
            <p:txBody>
              <a:bodyPr/>
              <a:p>
                <a:endParaRPr lang="zh-CN" altLang="en-US"/>
              </a:p>
            </p:txBody>
          </p:sp>
          <p:sp>
            <p:nvSpPr>
              <p:cNvPr id="392" name="Line 123"/>
              <p:cNvSpPr>
                <a:spLocks noChangeShapeType="1"/>
              </p:cNvSpPr>
              <p:nvPr/>
            </p:nvSpPr>
            <p:spPr bwMode="auto">
              <a:xfrm flipH="1" flipV="1">
                <a:off x="144" y="2015"/>
                <a:ext cx="7" cy="1"/>
              </a:xfrm>
              <a:prstGeom prst="line">
                <a:avLst/>
              </a:prstGeom>
              <a:grpFill/>
              <a:ln w="6350">
                <a:solidFill>
                  <a:schemeClr val="tx1"/>
                </a:solidFill>
                <a:round/>
              </a:ln>
            </p:spPr>
            <p:txBody>
              <a:bodyPr/>
              <a:p>
                <a:endParaRPr lang="zh-CN" altLang="en-US"/>
              </a:p>
            </p:txBody>
          </p:sp>
          <p:sp>
            <p:nvSpPr>
              <p:cNvPr id="393" name="Line 124"/>
              <p:cNvSpPr>
                <a:spLocks noChangeShapeType="1"/>
              </p:cNvSpPr>
              <p:nvPr/>
            </p:nvSpPr>
            <p:spPr bwMode="auto">
              <a:xfrm flipH="1" flipV="1">
                <a:off x="137" y="2015"/>
                <a:ext cx="7" cy="1"/>
              </a:xfrm>
              <a:prstGeom prst="line">
                <a:avLst/>
              </a:prstGeom>
              <a:grpFill/>
              <a:ln w="6350">
                <a:solidFill>
                  <a:schemeClr val="tx1"/>
                </a:solidFill>
                <a:round/>
              </a:ln>
            </p:spPr>
            <p:txBody>
              <a:bodyPr/>
              <a:p>
                <a:endParaRPr lang="zh-CN" altLang="en-US"/>
              </a:p>
            </p:txBody>
          </p:sp>
          <p:sp>
            <p:nvSpPr>
              <p:cNvPr id="394" name="Line 125"/>
              <p:cNvSpPr>
                <a:spLocks noChangeShapeType="1"/>
              </p:cNvSpPr>
              <p:nvPr/>
            </p:nvSpPr>
            <p:spPr bwMode="auto">
              <a:xfrm flipH="1" flipV="1">
                <a:off x="130" y="2015"/>
                <a:ext cx="7" cy="1"/>
              </a:xfrm>
              <a:prstGeom prst="line">
                <a:avLst/>
              </a:prstGeom>
              <a:grpFill/>
              <a:ln w="6350">
                <a:solidFill>
                  <a:schemeClr val="tx1"/>
                </a:solidFill>
                <a:round/>
              </a:ln>
            </p:spPr>
            <p:txBody>
              <a:bodyPr/>
              <a:p>
                <a:endParaRPr lang="zh-CN" altLang="en-US"/>
              </a:p>
            </p:txBody>
          </p:sp>
          <p:sp>
            <p:nvSpPr>
              <p:cNvPr id="395" name="Line 126"/>
              <p:cNvSpPr>
                <a:spLocks noChangeShapeType="1"/>
              </p:cNvSpPr>
              <p:nvPr/>
            </p:nvSpPr>
            <p:spPr bwMode="auto">
              <a:xfrm flipH="1">
                <a:off x="123" y="2015"/>
                <a:ext cx="7" cy="1"/>
              </a:xfrm>
              <a:prstGeom prst="line">
                <a:avLst/>
              </a:prstGeom>
              <a:grpFill/>
              <a:ln w="6350">
                <a:solidFill>
                  <a:schemeClr val="tx1"/>
                </a:solidFill>
                <a:round/>
              </a:ln>
            </p:spPr>
            <p:txBody>
              <a:bodyPr/>
              <a:p>
                <a:endParaRPr lang="zh-CN" altLang="en-US"/>
              </a:p>
            </p:txBody>
          </p:sp>
          <p:sp>
            <p:nvSpPr>
              <p:cNvPr id="396" name="Line 127"/>
              <p:cNvSpPr>
                <a:spLocks noChangeShapeType="1"/>
              </p:cNvSpPr>
              <p:nvPr/>
            </p:nvSpPr>
            <p:spPr bwMode="auto">
              <a:xfrm flipH="1">
                <a:off x="118" y="2015"/>
                <a:ext cx="5" cy="1"/>
              </a:xfrm>
              <a:prstGeom prst="line">
                <a:avLst/>
              </a:prstGeom>
              <a:grpFill/>
              <a:ln w="6350">
                <a:solidFill>
                  <a:schemeClr val="tx1"/>
                </a:solidFill>
                <a:round/>
              </a:ln>
            </p:spPr>
            <p:txBody>
              <a:bodyPr/>
              <a:p>
                <a:endParaRPr lang="zh-CN" altLang="en-US"/>
              </a:p>
            </p:txBody>
          </p:sp>
          <p:sp>
            <p:nvSpPr>
              <p:cNvPr id="397" name="Line 128"/>
              <p:cNvSpPr>
                <a:spLocks noChangeShapeType="1"/>
              </p:cNvSpPr>
              <p:nvPr/>
            </p:nvSpPr>
            <p:spPr bwMode="auto">
              <a:xfrm flipH="1" flipV="1">
                <a:off x="1315" y="2015"/>
                <a:ext cx="58" cy="4"/>
              </a:xfrm>
              <a:prstGeom prst="line">
                <a:avLst/>
              </a:prstGeom>
              <a:grpFill/>
              <a:ln w="6350">
                <a:solidFill>
                  <a:schemeClr val="tx1"/>
                </a:solidFill>
                <a:round/>
              </a:ln>
            </p:spPr>
            <p:txBody>
              <a:bodyPr/>
              <a:p>
                <a:endParaRPr lang="zh-CN" altLang="en-US"/>
              </a:p>
            </p:txBody>
          </p:sp>
          <p:sp>
            <p:nvSpPr>
              <p:cNvPr id="398" name="Line 129"/>
              <p:cNvSpPr>
                <a:spLocks noChangeShapeType="1"/>
              </p:cNvSpPr>
              <p:nvPr/>
            </p:nvSpPr>
            <p:spPr bwMode="auto">
              <a:xfrm flipH="1">
                <a:off x="64" y="2015"/>
                <a:ext cx="59" cy="4"/>
              </a:xfrm>
              <a:prstGeom prst="line">
                <a:avLst/>
              </a:prstGeom>
              <a:grpFill/>
              <a:ln w="6350">
                <a:solidFill>
                  <a:schemeClr val="tx1"/>
                </a:solidFill>
                <a:round/>
              </a:ln>
            </p:spPr>
            <p:txBody>
              <a:bodyPr/>
              <a:p>
                <a:endParaRPr lang="zh-CN" altLang="en-US"/>
              </a:p>
            </p:txBody>
          </p:sp>
          <p:sp>
            <p:nvSpPr>
              <p:cNvPr id="399" name="Line 130"/>
              <p:cNvSpPr>
                <a:spLocks noChangeShapeType="1"/>
              </p:cNvSpPr>
              <p:nvPr/>
            </p:nvSpPr>
            <p:spPr bwMode="auto">
              <a:xfrm flipH="1" flipV="1">
                <a:off x="1373" y="2019"/>
                <a:ext cx="166" cy="14"/>
              </a:xfrm>
              <a:prstGeom prst="line">
                <a:avLst/>
              </a:prstGeom>
              <a:grpFill/>
              <a:ln w="6350">
                <a:solidFill>
                  <a:schemeClr val="tx1"/>
                </a:solidFill>
                <a:round/>
              </a:ln>
            </p:spPr>
            <p:txBody>
              <a:bodyPr/>
              <a:p>
                <a:endParaRPr lang="zh-CN" altLang="en-US"/>
              </a:p>
            </p:txBody>
          </p:sp>
          <p:sp>
            <p:nvSpPr>
              <p:cNvPr id="400" name="Line 131"/>
              <p:cNvSpPr>
                <a:spLocks noChangeShapeType="1"/>
              </p:cNvSpPr>
              <p:nvPr/>
            </p:nvSpPr>
            <p:spPr bwMode="auto">
              <a:xfrm flipH="1">
                <a:off x="-135" y="2019"/>
                <a:ext cx="199" cy="17"/>
              </a:xfrm>
              <a:prstGeom prst="line">
                <a:avLst/>
              </a:prstGeom>
              <a:grpFill/>
              <a:ln w="6350">
                <a:solidFill>
                  <a:schemeClr val="tx1"/>
                </a:solidFill>
                <a:round/>
              </a:ln>
            </p:spPr>
            <p:txBody>
              <a:bodyPr/>
              <a:p>
                <a:endParaRPr lang="zh-CN" altLang="en-US"/>
              </a:p>
            </p:txBody>
          </p:sp>
          <p:sp>
            <p:nvSpPr>
              <p:cNvPr id="401" name="Line 132"/>
              <p:cNvSpPr>
                <a:spLocks noChangeShapeType="1"/>
              </p:cNvSpPr>
              <p:nvPr/>
            </p:nvSpPr>
            <p:spPr bwMode="auto">
              <a:xfrm>
                <a:off x="264" y="2131"/>
                <a:ext cx="12" cy="87"/>
              </a:xfrm>
              <a:prstGeom prst="line">
                <a:avLst/>
              </a:prstGeom>
              <a:grpFill/>
              <a:ln w="6350">
                <a:solidFill>
                  <a:schemeClr val="tx1"/>
                </a:solidFill>
                <a:round/>
              </a:ln>
            </p:spPr>
            <p:txBody>
              <a:bodyPr/>
              <a:p>
                <a:endParaRPr lang="zh-CN" altLang="en-US"/>
              </a:p>
            </p:txBody>
          </p:sp>
          <p:sp>
            <p:nvSpPr>
              <p:cNvPr id="402" name="Line 133"/>
              <p:cNvSpPr>
                <a:spLocks noChangeShapeType="1"/>
              </p:cNvSpPr>
              <p:nvPr/>
            </p:nvSpPr>
            <p:spPr bwMode="auto">
              <a:xfrm flipH="1">
                <a:off x="1163" y="2131"/>
                <a:ext cx="12" cy="87"/>
              </a:xfrm>
              <a:prstGeom prst="line">
                <a:avLst/>
              </a:prstGeom>
              <a:grpFill/>
              <a:ln w="6350">
                <a:solidFill>
                  <a:schemeClr val="tx1"/>
                </a:solidFill>
                <a:round/>
              </a:ln>
            </p:spPr>
            <p:txBody>
              <a:bodyPr/>
              <a:p>
                <a:endParaRPr lang="zh-CN" altLang="en-US"/>
              </a:p>
            </p:txBody>
          </p:sp>
          <p:sp>
            <p:nvSpPr>
              <p:cNvPr id="403" name="Line 134"/>
              <p:cNvSpPr>
                <a:spLocks noChangeShapeType="1"/>
              </p:cNvSpPr>
              <p:nvPr/>
            </p:nvSpPr>
            <p:spPr bwMode="auto">
              <a:xfrm>
                <a:off x="1511" y="1596"/>
                <a:ext cx="4" cy="7"/>
              </a:xfrm>
              <a:prstGeom prst="line">
                <a:avLst/>
              </a:prstGeom>
              <a:grpFill/>
              <a:ln w="6350">
                <a:solidFill>
                  <a:schemeClr val="tx1"/>
                </a:solidFill>
                <a:round/>
              </a:ln>
            </p:spPr>
            <p:txBody>
              <a:bodyPr/>
              <a:p>
                <a:endParaRPr lang="zh-CN" altLang="en-US"/>
              </a:p>
            </p:txBody>
          </p:sp>
          <p:sp>
            <p:nvSpPr>
              <p:cNvPr id="404" name="Line 135"/>
              <p:cNvSpPr>
                <a:spLocks noChangeShapeType="1"/>
              </p:cNvSpPr>
              <p:nvPr/>
            </p:nvSpPr>
            <p:spPr bwMode="auto">
              <a:xfrm>
                <a:off x="1515" y="1603"/>
                <a:ext cx="4" cy="5"/>
              </a:xfrm>
              <a:prstGeom prst="line">
                <a:avLst/>
              </a:prstGeom>
              <a:grpFill/>
              <a:ln w="6350">
                <a:solidFill>
                  <a:schemeClr val="tx1"/>
                </a:solidFill>
                <a:round/>
              </a:ln>
            </p:spPr>
            <p:txBody>
              <a:bodyPr/>
              <a:p>
                <a:endParaRPr lang="zh-CN" altLang="en-US"/>
              </a:p>
            </p:txBody>
          </p:sp>
          <p:sp>
            <p:nvSpPr>
              <p:cNvPr id="405" name="Line 136"/>
              <p:cNvSpPr>
                <a:spLocks noChangeShapeType="1"/>
              </p:cNvSpPr>
              <p:nvPr/>
            </p:nvSpPr>
            <p:spPr bwMode="auto">
              <a:xfrm>
                <a:off x="1519" y="1608"/>
                <a:ext cx="3" cy="6"/>
              </a:xfrm>
              <a:prstGeom prst="line">
                <a:avLst/>
              </a:prstGeom>
              <a:grpFill/>
              <a:ln w="6350">
                <a:solidFill>
                  <a:schemeClr val="tx1"/>
                </a:solidFill>
                <a:round/>
              </a:ln>
            </p:spPr>
            <p:txBody>
              <a:bodyPr/>
              <a:p>
                <a:endParaRPr lang="zh-CN" altLang="en-US"/>
              </a:p>
            </p:txBody>
          </p:sp>
          <p:sp>
            <p:nvSpPr>
              <p:cNvPr id="406" name="Line 137"/>
              <p:cNvSpPr>
                <a:spLocks noChangeShapeType="1"/>
              </p:cNvSpPr>
              <p:nvPr/>
            </p:nvSpPr>
            <p:spPr bwMode="auto">
              <a:xfrm>
                <a:off x="1522" y="1614"/>
                <a:ext cx="4" cy="5"/>
              </a:xfrm>
              <a:prstGeom prst="line">
                <a:avLst/>
              </a:prstGeom>
              <a:grpFill/>
              <a:ln w="6350">
                <a:solidFill>
                  <a:schemeClr val="tx1"/>
                </a:solidFill>
                <a:round/>
              </a:ln>
            </p:spPr>
            <p:txBody>
              <a:bodyPr/>
              <a:p>
                <a:endParaRPr lang="zh-CN" altLang="en-US"/>
              </a:p>
            </p:txBody>
          </p:sp>
          <p:sp>
            <p:nvSpPr>
              <p:cNvPr id="407" name="Line 138"/>
              <p:cNvSpPr>
                <a:spLocks noChangeShapeType="1"/>
              </p:cNvSpPr>
              <p:nvPr/>
            </p:nvSpPr>
            <p:spPr bwMode="auto">
              <a:xfrm>
                <a:off x="1526" y="1619"/>
                <a:ext cx="3" cy="6"/>
              </a:xfrm>
              <a:prstGeom prst="line">
                <a:avLst/>
              </a:prstGeom>
              <a:grpFill/>
              <a:ln w="6350">
                <a:solidFill>
                  <a:schemeClr val="tx1"/>
                </a:solidFill>
                <a:round/>
              </a:ln>
            </p:spPr>
            <p:txBody>
              <a:bodyPr/>
              <a:p>
                <a:endParaRPr lang="zh-CN" altLang="en-US"/>
              </a:p>
            </p:txBody>
          </p:sp>
          <p:sp>
            <p:nvSpPr>
              <p:cNvPr id="408" name="Line 139"/>
              <p:cNvSpPr>
                <a:spLocks noChangeShapeType="1"/>
              </p:cNvSpPr>
              <p:nvPr/>
            </p:nvSpPr>
            <p:spPr bwMode="auto">
              <a:xfrm>
                <a:off x="1529" y="1625"/>
                <a:ext cx="2" cy="5"/>
              </a:xfrm>
              <a:prstGeom prst="line">
                <a:avLst/>
              </a:prstGeom>
              <a:grpFill/>
              <a:ln w="6350">
                <a:solidFill>
                  <a:schemeClr val="tx1"/>
                </a:solidFill>
                <a:round/>
              </a:ln>
            </p:spPr>
            <p:txBody>
              <a:bodyPr/>
              <a:p>
                <a:endParaRPr lang="zh-CN" altLang="en-US"/>
              </a:p>
            </p:txBody>
          </p:sp>
          <p:sp>
            <p:nvSpPr>
              <p:cNvPr id="409" name="Line 140"/>
              <p:cNvSpPr>
                <a:spLocks noChangeShapeType="1"/>
              </p:cNvSpPr>
              <p:nvPr/>
            </p:nvSpPr>
            <p:spPr bwMode="auto">
              <a:xfrm>
                <a:off x="1531" y="1630"/>
                <a:ext cx="3" cy="6"/>
              </a:xfrm>
              <a:prstGeom prst="line">
                <a:avLst/>
              </a:prstGeom>
              <a:grpFill/>
              <a:ln w="6350">
                <a:solidFill>
                  <a:schemeClr val="tx1"/>
                </a:solidFill>
                <a:round/>
              </a:ln>
            </p:spPr>
            <p:txBody>
              <a:bodyPr/>
              <a:p>
                <a:endParaRPr lang="zh-CN" altLang="en-US"/>
              </a:p>
            </p:txBody>
          </p:sp>
          <p:sp>
            <p:nvSpPr>
              <p:cNvPr id="410" name="Line 141"/>
              <p:cNvSpPr>
                <a:spLocks noChangeShapeType="1"/>
              </p:cNvSpPr>
              <p:nvPr/>
            </p:nvSpPr>
            <p:spPr bwMode="auto">
              <a:xfrm>
                <a:off x="1534" y="1636"/>
                <a:ext cx="1" cy="5"/>
              </a:xfrm>
              <a:prstGeom prst="line">
                <a:avLst/>
              </a:prstGeom>
              <a:grpFill/>
              <a:ln w="6350">
                <a:solidFill>
                  <a:schemeClr val="tx1"/>
                </a:solidFill>
                <a:round/>
              </a:ln>
            </p:spPr>
            <p:txBody>
              <a:bodyPr/>
              <a:p>
                <a:endParaRPr lang="zh-CN" altLang="en-US"/>
              </a:p>
            </p:txBody>
          </p:sp>
          <p:sp>
            <p:nvSpPr>
              <p:cNvPr id="411" name="Line 142"/>
              <p:cNvSpPr>
                <a:spLocks noChangeShapeType="1"/>
              </p:cNvSpPr>
              <p:nvPr/>
            </p:nvSpPr>
            <p:spPr bwMode="auto">
              <a:xfrm>
                <a:off x="1535" y="1641"/>
                <a:ext cx="2" cy="6"/>
              </a:xfrm>
              <a:prstGeom prst="line">
                <a:avLst/>
              </a:prstGeom>
              <a:grpFill/>
              <a:ln w="6350">
                <a:solidFill>
                  <a:schemeClr val="tx1"/>
                </a:solidFill>
                <a:round/>
              </a:ln>
            </p:spPr>
            <p:txBody>
              <a:bodyPr/>
              <a:p>
                <a:endParaRPr lang="zh-CN" altLang="en-US"/>
              </a:p>
            </p:txBody>
          </p:sp>
          <p:sp>
            <p:nvSpPr>
              <p:cNvPr id="412" name="Line 143"/>
              <p:cNvSpPr>
                <a:spLocks noChangeShapeType="1"/>
              </p:cNvSpPr>
              <p:nvPr/>
            </p:nvSpPr>
            <p:spPr bwMode="auto">
              <a:xfrm>
                <a:off x="1537" y="1647"/>
                <a:ext cx="1" cy="5"/>
              </a:xfrm>
              <a:prstGeom prst="line">
                <a:avLst/>
              </a:prstGeom>
              <a:grpFill/>
              <a:ln w="6350">
                <a:solidFill>
                  <a:schemeClr val="tx1"/>
                </a:solidFill>
                <a:round/>
              </a:ln>
            </p:spPr>
            <p:txBody>
              <a:bodyPr/>
              <a:p>
                <a:endParaRPr lang="zh-CN" altLang="en-US"/>
              </a:p>
            </p:txBody>
          </p:sp>
          <p:sp>
            <p:nvSpPr>
              <p:cNvPr id="413" name="Line 144"/>
              <p:cNvSpPr>
                <a:spLocks noChangeShapeType="1"/>
              </p:cNvSpPr>
              <p:nvPr/>
            </p:nvSpPr>
            <p:spPr bwMode="auto">
              <a:xfrm>
                <a:off x="1538" y="1652"/>
                <a:ext cx="1" cy="6"/>
              </a:xfrm>
              <a:prstGeom prst="line">
                <a:avLst/>
              </a:prstGeom>
              <a:grpFill/>
              <a:ln w="6350">
                <a:solidFill>
                  <a:schemeClr val="tx1"/>
                </a:solidFill>
                <a:round/>
              </a:ln>
            </p:spPr>
            <p:txBody>
              <a:bodyPr/>
              <a:p>
                <a:endParaRPr lang="zh-CN" altLang="en-US"/>
              </a:p>
            </p:txBody>
          </p:sp>
          <p:sp>
            <p:nvSpPr>
              <p:cNvPr id="414" name="Line 145"/>
              <p:cNvSpPr>
                <a:spLocks noChangeShapeType="1"/>
              </p:cNvSpPr>
              <p:nvPr/>
            </p:nvSpPr>
            <p:spPr bwMode="auto">
              <a:xfrm flipH="1">
                <a:off x="1537" y="1658"/>
                <a:ext cx="1" cy="11"/>
              </a:xfrm>
              <a:prstGeom prst="line">
                <a:avLst/>
              </a:prstGeom>
              <a:grpFill/>
              <a:ln w="6350">
                <a:solidFill>
                  <a:schemeClr val="tx1"/>
                </a:solidFill>
                <a:round/>
              </a:ln>
            </p:spPr>
            <p:txBody>
              <a:bodyPr/>
              <a:p>
                <a:endParaRPr lang="zh-CN" altLang="en-US"/>
              </a:p>
            </p:txBody>
          </p:sp>
          <p:sp>
            <p:nvSpPr>
              <p:cNvPr id="415" name="Line 146"/>
              <p:cNvSpPr>
                <a:spLocks noChangeShapeType="1"/>
              </p:cNvSpPr>
              <p:nvPr/>
            </p:nvSpPr>
            <p:spPr bwMode="auto">
              <a:xfrm flipH="1">
                <a:off x="1533" y="1669"/>
                <a:ext cx="4" cy="12"/>
              </a:xfrm>
              <a:prstGeom prst="line">
                <a:avLst/>
              </a:prstGeom>
              <a:grpFill/>
              <a:ln w="6350">
                <a:solidFill>
                  <a:schemeClr val="tx1"/>
                </a:solidFill>
                <a:round/>
              </a:ln>
            </p:spPr>
            <p:txBody>
              <a:bodyPr/>
              <a:p>
                <a:endParaRPr lang="zh-CN" altLang="en-US"/>
              </a:p>
            </p:txBody>
          </p:sp>
          <p:sp>
            <p:nvSpPr>
              <p:cNvPr id="416" name="Line 147"/>
              <p:cNvSpPr>
                <a:spLocks noChangeShapeType="1"/>
              </p:cNvSpPr>
              <p:nvPr/>
            </p:nvSpPr>
            <p:spPr bwMode="auto">
              <a:xfrm flipH="1">
                <a:off x="1528" y="1681"/>
                <a:ext cx="5" cy="11"/>
              </a:xfrm>
              <a:prstGeom prst="line">
                <a:avLst/>
              </a:prstGeom>
              <a:grpFill/>
              <a:ln w="6350">
                <a:solidFill>
                  <a:schemeClr val="tx1"/>
                </a:solidFill>
                <a:round/>
              </a:ln>
            </p:spPr>
            <p:txBody>
              <a:bodyPr/>
              <a:p>
                <a:endParaRPr lang="zh-CN" altLang="en-US"/>
              </a:p>
            </p:txBody>
          </p:sp>
          <p:sp>
            <p:nvSpPr>
              <p:cNvPr id="417" name="Line 148"/>
              <p:cNvSpPr>
                <a:spLocks noChangeShapeType="1"/>
              </p:cNvSpPr>
              <p:nvPr/>
            </p:nvSpPr>
            <p:spPr bwMode="auto">
              <a:xfrm flipH="1">
                <a:off x="1521" y="1692"/>
                <a:ext cx="7" cy="12"/>
              </a:xfrm>
              <a:prstGeom prst="line">
                <a:avLst/>
              </a:prstGeom>
              <a:grpFill/>
              <a:ln w="6350">
                <a:solidFill>
                  <a:schemeClr val="tx1"/>
                </a:solidFill>
                <a:round/>
              </a:ln>
            </p:spPr>
            <p:txBody>
              <a:bodyPr/>
              <a:p>
                <a:endParaRPr lang="zh-CN" altLang="en-US"/>
              </a:p>
            </p:txBody>
          </p:sp>
          <p:sp>
            <p:nvSpPr>
              <p:cNvPr id="418" name="Line 149"/>
              <p:cNvSpPr>
                <a:spLocks noChangeShapeType="1"/>
              </p:cNvSpPr>
              <p:nvPr/>
            </p:nvSpPr>
            <p:spPr bwMode="auto">
              <a:xfrm flipH="1">
                <a:off x="1514" y="1704"/>
                <a:ext cx="7" cy="12"/>
              </a:xfrm>
              <a:prstGeom prst="line">
                <a:avLst/>
              </a:prstGeom>
              <a:grpFill/>
              <a:ln w="6350">
                <a:solidFill>
                  <a:schemeClr val="tx1"/>
                </a:solidFill>
                <a:round/>
              </a:ln>
            </p:spPr>
            <p:txBody>
              <a:bodyPr/>
              <a:p>
                <a:endParaRPr lang="zh-CN" altLang="en-US"/>
              </a:p>
            </p:txBody>
          </p:sp>
          <p:sp>
            <p:nvSpPr>
              <p:cNvPr id="419" name="Line 150"/>
              <p:cNvSpPr>
                <a:spLocks noChangeShapeType="1"/>
              </p:cNvSpPr>
              <p:nvPr/>
            </p:nvSpPr>
            <p:spPr bwMode="auto">
              <a:xfrm flipH="1">
                <a:off x="1506" y="1716"/>
                <a:ext cx="8" cy="11"/>
              </a:xfrm>
              <a:prstGeom prst="line">
                <a:avLst/>
              </a:prstGeom>
              <a:grpFill/>
              <a:ln w="6350">
                <a:solidFill>
                  <a:schemeClr val="tx1"/>
                </a:solidFill>
                <a:round/>
              </a:ln>
            </p:spPr>
            <p:txBody>
              <a:bodyPr/>
              <a:p>
                <a:endParaRPr lang="zh-CN" altLang="en-US"/>
              </a:p>
            </p:txBody>
          </p:sp>
          <p:sp>
            <p:nvSpPr>
              <p:cNvPr id="420" name="Line 151"/>
              <p:cNvSpPr>
                <a:spLocks noChangeShapeType="1"/>
              </p:cNvSpPr>
              <p:nvPr/>
            </p:nvSpPr>
            <p:spPr bwMode="auto">
              <a:xfrm flipH="1">
                <a:off x="1499" y="1727"/>
                <a:ext cx="7" cy="11"/>
              </a:xfrm>
              <a:prstGeom prst="line">
                <a:avLst/>
              </a:prstGeom>
              <a:grpFill/>
              <a:ln w="6350">
                <a:solidFill>
                  <a:schemeClr val="tx1"/>
                </a:solidFill>
                <a:round/>
              </a:ln>
            </p:spPr>
            <p:txBody>
              <a:bodyPr/>
              <a:p>
                <a:endParaRPr lang="zh-CN" altLang="en-US"/>
              </a:p>
            </p:txBody>
          </p:sp>
          <p:sp>
            <p:nvSpPr>
              <p:cNvPr id="421" name="Line 152"/>
              <p:cNvSpPr>
                <a:spLocks noChangeShapeType="1"/>
              </p:cNvSpPr>
              <p:nvPr/>
            </p:nvSpPr>
            <p:spPr bwMode="auto">
              <a:xfrm flipH="1">
                <a:off x="1492" y="1738"/>
                <a:ext cx="7" cy="12"/>
              </a:xfrm>
              <a:prstGeom prst="line">
                <a:avLst/>
              </a:prstGeom>
              <a:grpFill/>
              <a:ln w="6350">
                <a:solidFill>
                  <a:schemeClr val="tx1"/>
                </a:solidFill>
                <a:round/>
              </a:ln>
            </p:spPr>
            <p:txBody>
              <a:bodyPr/>
              <a:p>
                <a:endParaRPr lang="zh-CN" altLang="en-US"/>
              </a:p>
            </p:txBody>
          </p:sp>
          <p:sp>
            <p:nvSpPr>
              <p:cNvPr id="422" name="Line 153"/>
              <p:cNvSpPr>
                <a:spLocks noChangeShapeType="1"/>
              </p:cNvSpPr>
              <p:nvPr/>
            </p:nvSpPr>
            <p:spPr bwMode="auto">
              <a:xfrm flipH="1">
                <a:off x="1487" y="1750"/>
                <a:ext cx="5" cy="10"/>
              </a:xfrm>
              <a:prstGeom prst="line">
                <a:avLst/>
              </a:prstGeom>
              <a:grpFill/>
              <a:ln w="6350">
                <a:solidFill>
                  <a:schemeClr val="tx1"/>
                </a:solidFill>
                <a:round/>
              </a:ln>
            </p:spPr>
            <p:txBody>
              <a:bodyPr/>
              <a:p>
                <a:endParaRPr lang="zh-CN" altLang="en-US"/>
              </a:p>
            </p:txBody>
          </p:sp>
          <p:sp>
            <p:nvSpPr>
              <p:cNvPr id="423" name="Line 154"/>
              <p:cNvSpPr>
                <a:spLocks noChangeShapeType="1"/>
              </p:cNvSpPr>
              <p:nvPr/>
            </p:nvSpPr>
            <p:spPr bwMode="auto">
              <a:xfrm flipH="1">
                <a:off x="1483" y="1760"/>
                <a:ext cx="4" cy="11"/>
              </a:xfrm>
              <a:prstGeom prst="line">
                <a:avLst/>
              </a:prstGeom>
              <a:grpFill/>
              <a:ln w="6350">
                <a:solidFill>
                  <a:schemeClr val="tx1"/>
                </a:solidFill>
                <a:round/>
              </a:ln>
            </p:spPr>
            <p:txBody>
              <a:bodyPr/>
              <a:p>
                <a:endParaRPr lang="zh-CN" altLang="en-US"/>
              </a:p>
            </p:txBody>
          </p:sp>
          <p:sp>
            <p:nvSpPr>
              <p:cNvPr id="424" name="Line 155"/>
              <p:cNvSpPr>
                <a:spLocks noChangeShapeType="1"/>
              </p:cNvSpPr>
              <p:nvPr/>
            </p:nvSpPr>
            <p:spPr bwMode="auto">
              <a:xfrm flipH="1">
                <a:off x="1482" y="1771"/>
                <a:ext cx="1" cy="11"/>
              </a:xfrm>
              <a:prstGeom prst="line">
                <a:avLst/>
              </a:prstGeom>
              <a:grpFill/>
              <a:ln w="6350">
                <a:solidFill>
                  <a:schemeClr val="tx1"/>
                </a:solidFill>
                <a:round/>
              </a:ln>
            </p:spPr>
            <p:txBody>
              <a:bodyPr/>
              <a:p>
                <a:endParaRPr lang="zh-CN" altLang="en-US"/>
              </a:p>
            </p:txBody>
          </p:sp>
          <p:sp>
            <p:nvSpPr>
              <p:cNvPr id="425" name="Line 156"/>
              <p:cNvSpPr>
                <a:spLocks noChangeShapeType="1"/>
              </p:cNvSpPr>
              <p:nvPr/>
            </p:nvSpPr>
            <p:spPr bwMode="auto">
              <a:xfrm>
                <a:off x="1482" y="1782"/>
                <a:ext cx="1" cy="6"/>
              </a:xfrm>
              <a:prstGeom prst="line">
                <a:avLst/>
              </a:prstGeom>
              <a:grpFill/>
              <a:ln w="6350">
                <a:solidFill>
                  <a:schemeClr val="tx1"/>
                </a:solidFill>
                <a:round/>
              </a:ln>
            </p:spPr>
            <p:txBody>
              <a:bodyPr/>
              <a:p>
                <a:endParaRPr lang="zh-CN" altLang="en-US"/>
              </a:p>
            </p:txBody>
          </p:sp>
          <p:sp>
            <p:nvSpPr>
              <p:cNvPr id="426" name="Line 157"/>
              <p:cNvSpPr>
                <a:spLocks noChangeShapeType="1"/>
              </p:cNvSpPr>
              <p:nvPr/>
            </p:nvSpPr>
            <p:spPr bwMode="auto">
              <a:xfrm>
                <a:off x="1482" y="1788"/>
                <a:ext cx="2" cy="6"/>
              </a:xfrm>
              <a:prstGeom prst="line">
                <a:avLst/>
              </a:prstGeom>
              <a:grpFill/>
              <a:ln w="6350">
                <a:solidFill>
                  <a:schemeClr val="tx1"/>
                </a:solidFill>
                <a:round/>
              </a:ln>
            </p:spPr>
            <p:txBody>
              <a:bodyPr/>
              <a:p>
                <a:endParaRPr lang="zh-CN" altLang="en-US"/>
              </a:p>
            </p:txBody>
          </p:sp>
          <p:sp>
            <p:nvSpPr>
              <p:cNvPr id="427" name="Line 158"/>
              <p:cNvSpPr>
                <a:spLocks noChangeShapeType="1"/>
              </p:cNvSpPr>
              <p:nvPr/>
            </p:nvSpPr>
            <p:spPr bwMode="auto">
              <a:xfrm>
                <a:off x="1484" y="1794"/>
                <a:ext cx="2" cy="6"/>
              </a:xfrm>
              <a:prstGeom prst="line">
                <a:avLst/>
              </a:prstGeom>
              <a:grpFill/>
              <a:ln w="6350">
                <a:solidFill>
                  <a:schemeClr val="tx1"/>
                </a:solidFill>
                <a:round/>
              </a:ln>
            </p:spPr>
            <p:txBody>
              <a:bodyPr/>
              <a:p>
                <a:endParaRPr lang="zh-CN" altLang="en-US"/>
              </a:p>
            </p:txBody>
          </p:sp>
          <p:sp>
            <p:nvSpPr>
              <p:cNvPr id="428" name="Line 159"/>
              <p:cNvSpPr>
                <a:spLocks noChangeShapeType="1"/>
              </p:cNvSpPr>
              <p:nvPr/>
            </p:nvSpPr>
            <p:spPr bwMode="auto">
              <a:xfrm>
                <a:off x="1486" y="1800"/>
                <a:ext cx="4" cy="7"/>
              </a:xfrm>
              <a:prstGeom prst="line">
                <a:avLst/>
              </a:prstGeom>
              <a:grpFill/>
              <a:ln w="6350">
                <a:solidFill>
                  <a:schemeClr val="tx1"/>
                </a:solidFill>
                <a:round/>
              </a:ln>
            </p:spPr>
            <p:txBody>
              <a:bodyPr/>
              <a:p>
                <a:endParaRPr lang="zh-CN" altLang="en-US"/>
              </a:p>
            </p:txBody>
          </p:sp>
          <p:sp>
            <p:nvSpPr>
              <p:cNvPr id="429" name="Line 160"/>
              <p:cNvSpPr>
                <a:spLocks noChangeShapeType="1"/>
              </p:cNvSpPr>
              <p:nvPr/>
            </p:nvSpPr>
            <p:spPr bwMode="auto">
              <a:xfrm>
                <a:off x="1490" y="1807"/>
                <a:ext cx="4" cy="6"/>
              </a:xfrm>
              <a:prstGeom prst="line">
                <a:avLst/>
              </a:prstGeom>
              <a:grpFill/>
              <a:ln w="6350">
                <a:solidFill>
                  <a:schemeClr val="tx1"/>
                </a:solidFill>
                <a:round/>
              </a:ln>
            </p:spPr>
            <p:txBody>
              <a:bodyPr/>
              <a:p>
                <a:endParaRPr lang="zh-CN" altLang="en-US"/>
              </a:p>
            </p:txBody>
          </p:sp>
          <p:sp>
            <p:nvSpPr>
              <p:cNvPr id="430" name="Line 161"/>
              <p:cNvSpPr>
                <a:spLocks noChangeShapeType="1"/>
              </p:cNvSpPr>
              <p:nvPr/>
            </p:nvSpPr>
            <p:spPr bwMode="auto">
              <a:xfrm>
                <a:off x="1494" y="1813"/>
                <a:ext cx="4" cy="6"/>
              </a:xfrm>
              <a:prstGeom prst="line">
                <a:avLst/>
              </a:prstGeom>
              <a:grpFill/>
              <a:ln w="6350">
                <a:solidFill>
                  <a:schemeClr val="tx1"/>
                </a:solidFill>
                <a:round/>
              </a:ln>
            </p:spPr>
            <p:txBody>
              <a:bodyPr/>
              <a:p>
                <a:endParaRPr lang="zh-CN" altLang="en-US"/>
              </a:p>
            </p:txBody>
          </p:sp>
          <p:sp>
            <p:nvSpPr>
              <p:cNvPr id="431" name="Line 162"/>
              <p:cNvSpPr>
                <a:spLocks noChangeShapeType="1"/>
              </p:cNvSpPr>
              <p:nvPr/>
            </p:nvSpPr>
            <p:spPr bwMode="auto">
              <a:xfrm>
                <a:off x="1498" y="1819"/>
                <a:ext cx="6" cy="6"/>
              </a:xfrm>
              <a:prstGeom prst="line">
                <a:avLst/>
              </a:prstGeom>
              <a:grpFill/>
              <a:ln w="6350">
                <a:solidFill>
                  <a:schemeClr val="tx1"/>
                </a:solidFill>
                <a:round/>
              </a:ln>
            </p:spPr>
            <p:txBody>
              <a:bodyPr/>
              <a:p>
                <a:endParaRPr lang="zh-CN" altLang="en-US"/>
              </a:p>
            </p:txBody>
          </p:sp>
          <p:sp>
            <p:nvSpPr>
              <p:cNvPr id="432" name="Line 163"/>
              <p:cNvSpPr>
                <a:spLocks noChangeShapeType="1"/>
              </p:cNvSpPr>
              <p:nvPr/>
            </p:nvSpPr>
            <p:spPr bwMode="auto">
              <a:xfrm>
                <a:off x="1504" y="1825"/>
                <a:ext cx="6" cy="6"/>
              </a:xfrm>
              <a:prstGeom prst="line">
                <a:avLst/>
              </a:prstGeom>
              <a:grpFill/>
              <a:ln w="6350">
                <a:solidFill>
                  <a:schemeClr val="tx1"/>
                </a:solidFill>
                <a:round/>
              </a:ln>
            </p:spPr>
            <p:txBody>
              <a:bodyPr/>
              <a:p>
                <a:endParaRPr lang="zh-CN" altLang="en-US"/>
              </a:p>
            </p:txBody>
          </p:sp>
          <p:sp>
            <p:nvSpPr>
              <p:cNvPr id="433" name="Line 164"/>
              <p:cNvSpPr>
                <a:spLocks noChangeShapeType="1"/>
              </p:cNvSpPr>
              <p:nvPr/>
            </p:nvSpPr>
            <p:spPr bwMode="auto">
              <a:xfrm>
                <a:off x="1510" y="1831"/>
                <a:ext cx="6" cy="6"/>
              </a:xfrm>
              <a:prstGeom prst="line">
                <a:avLst/>
              </a:prstGeom>
              <a:grpFill/>
              <a:ln w="6350">
                <a:solidFill>
                  <a:schemeClr val="tx1"/>
                </a:solidFill>
                <a:round/>
              </a:ln>
            </p:spPr>
            <p:txBody>
              <a:bodyPr/>
              <a:p>
                <a:endParaRPr lang="zh-CN" altLang="en-US"/>
              </a:p>
            </p:txBody>
          </p:sp>
          <p:sp>
            <p:nvSpPr>
              <p:cNvPr id="434" name="Line 165"/>
              <p:cNvSpPr>
                <a:spLocks noChangeShapeType="1"/>
              </p:cNvSpPr>
              <p:nvPr/>
            </p:nvSpPr>
            <p:spPr bwMode="auto">
              <a:xfrm>
                <a:off x="1516" y="1837"/>
                <a:ext cx="7" cy="6"/>
              </a:xfrm>
              <a:prstGeom prst="line">
                <a:avLst/>
              </a:prstGeom>
              <a:grpFill/>
              <a:ln w="6350">
                <a:solidFill>
                  <a:schemeClr val="tx1"/>
                </a:solidFill>
                <a:round/>
              </a:ln>
            </p:spPr>
            <p:txBody>
              <a:bodyPr/>
              <a:p>
                <a:endParaRPr lang="zh-CN" altLang="en-US"/>
              </a:p>
            </p:txBody>
          </p:sp>
          <p:sp>
            <p:nvSpPr>
              <p:cNvPr id="435" name="Line 166"/>
              <p:cNvSpPr>
                <a:spLocks noChangeShapeType="1"/>
              </p:cNvSpPr>
              <p:nvPr/>
            </p:nvSpPr>
            <p:spPr bwMode="auto">
              <a:xfrm>
                <a:off x="1523" y="1843"/>
                <a:ext cx="8" cy="7"/>
              </a:xfrm>
              <a:prstGeom prst="line">
                <a:avLst/>
              </a:prstGeom>
              <a:grpFill/>
              <a:ln w="6350">
                <a:solidFill>
                  <a:schemeClr val="tx1"/>
                </a:solidFill>
                <a:round/>
              </a:ln>
            </p:spPr>
            <p:txBody>
              <a:bodyPr/>
              <a:p>
                <a:endParaRPr lang="zh-CN" altLang="en-US"/>
              </a:p>
            </p:txBody>
          </p:sp>
          <p:sp>
            <p:nvSpPr>
              <p:cNvPr id="436" name="Line 167"/>
              <p:cNvSpPr>
                <a:spLocks noChangeShapeType="1"/>
              </p:cNvSpPr>
              <p:nvPr/>
            </p:nvSpPr>
            <p:spPr bwMode="auto">
              <a:xfrm>
                <a:off x="1531" y="1850"/>
                <a:ext cx="9" cy="8"/>
              </a:xfrm>
              <a:prstGeom prst="line">
                <a:avLst/>
              </a:prstGeom>
              <a:grpFill/>
              <a:ln w="6350">
                <a:solidFill>
                  <a:schemeClr val="tx1"/>
                </a:solidFill>
                <a:round/>
              </a:ln>
            </p:spPr>
            <p:txBody>
              <a:bodyPr/>
              <a:p>
                <a:endParaRPr lang="zh-CN" altLang="en-US"/>
              </a:p>
            </p:txBody>
          </p:sp>
          <p:sp>
            <p:nvSpPr>
              <p:cNvPr id="437" name="Line 168"/>
              <p:cNvSpPr>
                <a:spLocks noChangeShapeType="1"/>
              </p:cNvSpPr>
              <p:nvPr/>
            </p:nvSpPr>
            <p:spPr bwMode="auto">
              <a:xfrm>
                <a:off x="1540" y="1858"/>
                <a:ext cx="10" cy="8"/>
              </a:xfrm>
              <a:prstGeom prst="line">
                <a:avLst/>
              </a:prstGeom>
              <a:grpFill/>
              <a:ln w="6350">
                <a:solidFill>
                  <a:schemeClr val="tx1"/>
                </a:solidFill>
                <a:round/>
              </a:ln>
            </p:spPr>
            <p:txBody>
              <a:bodyPr/>
              <a:p>
                <a:endParaRPr lang="zh-CN" altLang="en-US"/>
              </a:p>
            </p:txBody>
          </p:sp>
          <p:sp>
            <p:nvSpPr>
              <p:cNvPr id="438" name="Line 169"/>
              <p:cNvSpPr>
                <a:spLocks noChangeShapeType="1"/>
              </p:cNvSpPr>
              <p:nvPr/>
            </p:nvSpPr>
            <p:spPr bwMode="auto">
              <a:xfrm>
                <a:off x="1550" y="1866"/>
                <a:ext cx="10" cy="8"/>
              </a:xfrm>
              <a:prstGeom prst="line">
                <a:avLst/>
              </a:prstGeom>
              <a:grpFill/>
              <a:ln w="6350">
                <a:solidFill>
                  <a:schemeClr val="tx1"/>
                </a:solidFill>
                <a:round/>
              </a:ln>
            </p:spPr>
            <p:txBody>
              <a:bodyPr/>
              <a:p>
                <a:endParaRPr lang="zh-CN" altLang="en-US"/>
              </a:p>
            </p:txBody>
          </p:sp>
          <p:sp>
            <p:nvSpPr>
              <p:cNvPr id="439" name="Line 170"/>
              <p:cNvSpPr>
                <a:spLocks noChangeShapeType="1"/>
              </p:cNvSpPr>
              <p:nvPr/>
            </p:nvSpPr>
            <p:spPr bwMode="auto">
              <a:xfrm>
                <a:off x="1560" y="1874"/>
                <a:ext cx="9" cy="9"/>
              </a:xfrm>
              <a:prstGeom prst="line">
                <a:avLst/>
              </a:prstGeom>
              <a:grpFill/>
              <a:ln w="6350">
                <a:solidFill>
                  <a:schemeClr val="tx1"/>
                </a:solidFill>
                <a:round/>
              </a:ln>
            </p:spPr>
            <p:txBody>
              <a:bodyPr/>
              <a:p>
                <a:endParaRPr lang="zh-CN" altLang="en-US"/>
              </a:p>
            </p:txBody>
          </p:sp>
          <p:sp>
            <p:nvSpPr>
              <p:cNvPr id="440" name="Line 171"/>
              <p:cNvSpPr>
                <a:spLocks noChangeShapeType="1"/>
              </p:cNvSpPr>
              <p:nvPr/>
            </p:nvSpPr>
            <p:spPr bwMode="auto">
              <a:xfrm>
                <a:off x="1569" y="1883"/>
                <a:ext cx="8" cy="8"/>
              </a:xfrm>
              <a:prstGeom prst="line">
                <a:avLst/>
              </a:prstGeom>
              <a:grpFill/>
              <a:ln w="6350">
                <a:solidFill>
                  <a:schemeClr val="tx1"/>
                </a:solidFill>
                <a:round/>
              </a:ln>
            </p:spPr>
            <p:txBody>
              <a:bodyPr/>
              <a:p>
                <a:endParaRPr lang="zh-CN" altLang="en-US"/>
              </a:p>
            </p:txBody>
          </p:sp>
          <p:sp>
            <p:nvSpPr>
              <p:cNvPr id="441" name="Line 172"/>
              <p:cNvSpPr>
                <a:spLocks noChangeShapeType="1"/>
              </p:cNvSpPr>
              <p:nvPr/>
            </p:nvSpPr>
            <p:spPr bwMode="auto">
              <a:xfrm>
                <a:off x="1577" y="1891"/>
                <a:ext cx="8" cy="8"/>
              </a:xfrm>
              <a:prstGeom prst="line">
                <a:avLst/>
              </a:prstGeom>
              <a:grpFill/>
              <a:ln w="6350">
                <a:solidFill>
                  <a:schemeClr val="tx1"/>
                </a:solidFill>
                <a:round/>
              </a:ln>
            </p:spPr>
            <p:txBody>
              <a:bodyPr/>
              <a:p>
                <a:endParaRPr lang="zh-CN" altLang="en-US"/>
              </a:p>
            </p:txBody>
          </p:sp>
          <p:sp>
            <p:nvSpPr>
              <p:cNvPr id="442" name="Line 173"/>
              <p:cNvSpPr>
                <a:spLocks noChangeShapeType="1"/>
              </p:cNvSpPr>
              <p:nvPr/>
            </p:nvSpPr>
            <p:spPr bwMode="auto">
              <a:xfrm>
                <a:off x="1585" y="1899"/>
                <a:ext cx="6" cy="7"/>
              </a:xfrm>
              <a:prstGeom prst="line">
                <a:avLst/>
              </a:prstGeom>
              <a:grpFill/>
              <a:ln w="6350">
                <a:solidFill>
                  <a:schemeClr val="tx1"/>
                </a:solidFill>
                <a:round/>
              </a:ln>
            </p:spPr>
            <p:txBody>
              <a:bodyPr/>
              <a:p>
                <a:endParaRPr lang="zh-CN" altLang="en-US"/>
              </a:p>
            </p:txBody>
          </p:sp>
          <p:sp>
            <p:nvSpPr>
              <p:cNvPr id="443" name="Line 174"/>
              <p:cNvSpPr>
                <a:spLocks noChangeShapeType="1"/>
              </p:cNvSpPr>
              <p:nvPr/>
            </p:nvSpPr>
            <p:spPr bwMode="auto">
              <a:xfrm>
                <a:off x="1591" y="1906"/>
                <a:ext cx="4" cy="8"/>
              </a:xfrm>
              <a:prstGeom prst="line">
                <a:avLst/>
              </a:prstGeom>
              <a:grpFill/>
              <a:ln w="6350">
                <a:solidFill>
                  <a:schemeClr val="tx1"/>
                </a:solidFill>
                <a:round/>
              </a:ln>
            </p:spPr>
            <p:txBody>
              <a:bodyPr/>
              <a:p>
                <a:endParaRPr lang="zh-CN" altLang="en-US"/>
              </a:p>
            </p:txBody>
          </p:sp>
          <p:sp>
            <p:nvSpPr>
              <p:cNvPr id="444" name="Line 175"/>
              <p:cNvSpPr>
                <a:spLocks noChangeShapeType="1"/>
              </p:cNvSpPr>
              <p:nvPr/>
            </p:nvSpPr>
            <p:spPr bwMode="auto">
              <a:xfrm>
                <a:off x="1595" y="1914"/>
                <a:ext cx="2" cy="7"/>
              </a:xfrm>
              <a:prstGeom prst="line">
                <a:avLst/>
              </a:prstGeom>
              <a:grpFill/>
              <a:ln w="6350">
                <a:solidFill>
                  <a:schemeClr val="tx1"/>
                </a:solidFill>
                <a:round/>
              </a:ln>
            </p:spPr>
            <p:txBody>
              <a:bodyPr/>
              <a:p>
                <a:endParaRPr lang="zh-CN" altLang="en-US"/>
              </a:p>
            </p:txBody>
          </p:sp>
          <p:sp>
            <p:nvSpPr>
              <p:cNvPr id="445" name="Line 176"/>
              <p:cNvSpPr>
                <a:spLocks noChangeShapeType="1"/>
              </p:cNvSpPr>
              <p:nvPr/>
            </p:nvSpPr>
            <p:spPr bwMode="auto">
              <a:xfrm>
                <a:off x="1597" y="1921"/>
                <a:ext cx="1" cy="6"/>
              </a:xfrm>
              <a:prstGeom prst="line">
                <a:avLst/>
              </a:prstGeom>
              <a:grpFill/>
              <a:ln w="6350">
                <a:solidFill>
                  <a:schemeClr val="tx1"/>
                </a:solidFill>
                <a:round/>
              </a:ln>
            </p:spPr>
            <p:txBody>
              <a:bodyPr/>
              <a:p>
                <a:endParaRPr lang="zh-CN" altLang="en-US"/>
              </a:p>
            </p:txBody>
          </p:sp>
          <p:sp>
            <p:nvSpPr>
              <p:cNvPr id="446" name="Line 177"/>
              <p:cNvSpPr>
                <a:spLocks noChangeShapeType="1"/>
              </p:cNvSpPr>
              <p:nvPr/>
            </p:nvSpPr>
            <p:spPr bwMode="auto">
              <a:xfrm flipH="1">
                <a:off x="1595" y="1927"/>
                <a:ext cx="2" cy="5"/>
              </a:xfrm>
              <a:prstGeom prst="line">
                <a:avLst/>
              </a:prstGeom>
              <a:grpFill/>
              <a:ln w="6350">
                <a:solidFill>
                  <a:schemeClr val="tx1"/>
                </a:solidFill>
                <a:round/>
              </a:ln>
            </p:spPr>
            <p:txBody>
              <a:bodyPr/>
              <a:p>
                <a:endParaRPr lang="zh-CN" altLang="en-US"/>
              </a:p>
            </p:txBody>
          </p:sp>
          <p:sp>
            <p:nvSpPr>
              <p:cNvPr id="447" name="Line 178"/>
              <p:cNvSpPr>
                <a:spLocks noChangeShapeType="1"/>
              </p:cNvSpPr>
              <p:nvPr/>
            </p:nvSpPr>
            <p:spPr bwMode="auto">
              <a:xfrm flipH="1">
                <a:off x="1591" y="1932"/>
                <a:ext cx="4" cy="4"/>
              </a:xfrm>
              <a:prstGeom prst="line">
                <a:avLst/>
              </a:prstGeom>
              <a:grpFill/>
              <a:ln w="6350">
                <a:solidFill>
                  <a:schemeClr val="tx1"/>
                </a:solidFill>
                <a:round/>
              </a:ln>
            </p:spPr>
            <p:txBody>
              <a:bodyPr/>
              <a:p>
                <a:endParaRPr lang="zh-CN" altLang="en-US"/>
              </a:p>
            </p:txBody>
          </p:sp>
          <p:sp>
            <p:nvSpPr>
              <p:cNvPr id="448" name="Line 179"/>
              <p:cNvSpPr>
                <a:spLocks noChangeShapeType="1"/>
              </p:cNvSpPr>
              <p:nvPr/>
            </p:nvSpPr>
            <p:spPr bwMode="auto">
              <a:xfrm flipH="1">
                <a:off x="1585" y="1936"/>
                <a:ext cx="6" cy="4"/>
              </a:xfrm>
              <a:prstGeom prst="line">
                <a:avLst/>
              </a:prstGeom>
              <a:grpFill/>
              <a:ln w="6350">
                <a:solidFill>
                  <a:schemeClr val="tx1"/>
                </a:solidFill>
                <a:round/>
              </a:ln>
            </p:spPr>
            <p:txBody>
              <a:bodyPr/>
              <a:p>
                <a:endParaRPr lang="zh-CN" altLang="en-US"/>
              </a:p>
            </p:txBody>
          </p:sp>
          <p:sp>
            <p:nvSpPr>
              <p:cNvPr id="449" name="Line 180"/>
              <p:cNvSpPr>
                <a:spLocks noChangeShapeType="1"/>
              </p:cNvSpPr>
              <p:nvPr/>
            </p:nvSpPr>
            <p:spPr bwMode="auto">
              <a:xfrm flipH="1">
                <a:off x="1578" y="1940"/>
                <a:ext cx="7" cy="4"/>
              </a:xfrm>
              <a:prstGeom prst="line">
                <a:avLst/>
              </a:prstGeom>
              <a:grpFill/>
              <a:ln w="6350">
                <a:solidFill>
                  <a:schemeClr val="tx1"/>
                </a:solidFill>
                <a:round/>
              </a:ln>
            </p:spPr>
            <p:txBody>
              <a:bodyPr/>
              <a:p>
                <a:endParaRPr lang="zh-CN" altLang="en-US"/>
              </a:p>
            </p:txBody>
          </p:sp>
          <p:sp>
            <p:nvSpPr>
              <p:cNvPr id="450" name="Line 181"/>
              <p:cNvSpPr>
                <a:spLocks noChangeShapeType="1"/>
              </p:cNvSpPr>
              <p:nvPr/>
            </p:nvSpPr>
            <p:spPr bwMode="auto">
              <a:xfrm flipH="1">
                <a:off x="1570" y="1944"/>
                <a:ext cx="8" cy="3"/>
              </a:xfrm>
              <a:prstGeom prst="line">
                <a:avLst/>
              </a:prstGeom>
              <a:grpFill/>
              <a:ln w="6350">
                <a:solidFill>
                  <a:schemeClr val="tx1"/>
                </a:solidFill>
                <a:round/>
              </a:ln>
            </p:spPr>
            <p:txBody>
              <a:bodyPr/>
              <a:p>
                <a:endParaRPr lang="zh-CN" altLang="en-US"/>
              </a:p>
            </p:txBody>
          </p:sp>
          <p:sp>
            <p:nvSpPr>
              <p:cNvPr id="451" name="Line 182"/>
              <p:cNvSpPr>
                <a:spLocks noChangeShapeType="1"/>
              </p:cNvSpPr>
              <p:nvPr/>
            </p:nvSpPr>
            <p:spPr bwMode="auto">
              <a:xfrm flipH="1">
                <a:off x="1561" y="1947"/>
                <a:ext cx="9" cy="3"/>
              </a:xfrm>
              <a:prstGeom prst="line">
                <a:avLst/>
              </a:prstGeom>
              <a:grpFill/>
              <a:ln w="6350">
                <a:solidFill>
                  <a:schemeClr val="tx1"/>
                </a:solidFill>
                <a:round/>
              </a:ln>
            </p:spPr>
            <p:txBody>
              <a:bodyPr/>
              <a:p>
                <a:endParaRPr lang="zh-CN" altLang="en-US"/>
              </a:p>
            </p:txBody>
          </p:sp>
          <p:sp>
            <p:nvSpPr>
              <p:cNvPr id="452" name="Line 183"/>
              <p:cNvSpPr>
                <a:spLocks noChangeShapeType="1"/>
              </p:cNvSpPr>
              <p:nvPr/>
            </p:nvSpPr>
            <p:spPr bwMode="auto">
              <a:xfrm flipH="1">
                <a:off x="1553" y="1950"/>
                <a:ext cx="8" cy="3"/>
              </a:xfrm>
              <a:prstGeom prst="line">
                <a:avLst/>
              </a:prstGeom>
              <a:grpFill/>
              <a:ln w="6350">
                <a:solidFill>
                  <a:schemeClr val="tx1"/>
                </a:solidFill>
                <a:round/>
              </a:ln>
            </p:spPr>
            <p:txBody>
              <a:bodyPr/>
              <a:p>
                <a:endParaRPr lang="zh-CN" altLang="en-US"/>
              </a:p>
            </p:txBody>
          </p:sp>
          <p:sp>
            <p:nvSpPr>
              <p:cNvPr id="453" name="Line 184"/>
              <p:cNvSpPr>
                <a:spLocks noChangeShapeType="1"/>
              </p:cNvSpPr>
              <p:nvPr/>
            </p:nvSpPr>
            <p:spPr bwMode="auto">
              <a:xfrm flipH="1">
                <a:off x="1544" y="1953"/>
                <a:ext cx="9" cy="4"/>
              </a:xfrm>
              <a:prstGeom prst="line">
                <a:avLst/>
              </a:prstGeom>
              <a:grpFill/>
              <a:ln w="6350">
                <a:solidFill>
                  <a:schemeClr val="tx1"/>
                </a:solidFill>
                <a:round/>
              </a:ln>
            </p:spPr>
            <p:txBody>
              <a:bodyPr/>
              <a:p>
                <a:endParaRPr lang="zh-CN" altLang="en-US"/>
              </a:p>
            </p:txBody>
          </p:sp>
          <p:sp>
            <p:nvSpPr>
              <p:cNvPr id="454" name="Line 185"/>
              <p:cNvSpPr>
                <a:spLocks noChangeShapeType="1"/>
              </p:cNvSpPr>
              <p:nvPr/>
            </p:nvSpPr>
            <p:spPr bwMode="auto">
              <a:xfrm flipH="1">
                <a:off x="1536" y="1957"/>
                <a:ext cx="8" cy="4"/>
              </a:xfrm>
              <a:prstGeom prst="line">
                <a:avLst/>
              </a:prstGeom>
              <a:grpFill/>
              <a:ln w="6350">
                <a:solidFill>
                  <a:schemeClr val="tx1"/>
                </a:solidFill>
                <a:round/>
              </a:ln>
            </p:spPr>
            <p:txBody>
              <a:bodyPr/>
              <a:p>
                <a:endParaRPr lang="zh-CN" altLang="en-US"/>
              </a:p>
            </p:txBody>
          </p:sp>
          <p:sp>
            <p:nvSpPr>
              <p:cNvPr id="455" name="Line 186"/>
              <p:cNvSpPr>
                <a:spLocks noChangeShapeType="1"/>
              </p:cNvSpPr>
              <p:nvPr/>
            </p:nvSpPr>
            <p:spPr bwMode="auto">
              <a:xfrm flipH="1">
                <a:off x="1529" y="1961"/>
                <a:ext cx="7" cy="3"/>
              </a:xfrm>
              <a:prstGeom prst="line">
                <a:avLst/>
              </a:prstGeom>
              <a:grpFill/>
              <a:ln w="6350">
                <a:solidFill>
                  <a:schemeClr val="tx1"/>
                </a:solidFill>
                <a:round/>
              </a:ln>
            </p:spPr>
            <p:txBody>
              <a:bodyPr/>
              <a:p>
                <a:endParaRPr lang="zh-CN" altLang="en-US"/>
              </a:p>
            </p:txBody>
          </p:sp>
          <p:sp>
            <p:nvSpPr>
              <p:cNvPr id="456" name="Line 187"/>
              <p:cNvSpPr>
                <a:spLocks noChangeShapeType="1"/>
              </p:cNvSpPr>
              <p:nvPr/>
            </p:nvSpPr>
            <p:spPr bwMode="auto">
              <a:xfrm flipH="1">
                <a:off x="1524" y="1964"/>
                <a:ext cx="5" cy="5"/>
              </a:xfrm>
              <a:prstGeom prst="line">
                <a:avLst/>
              </a:prstGeom>
              <a:grpFill/>
              <a:ln w="6350">
                <a:solidFill>
                  <a:schemeClr val="tx1"/>
                </a:solidFill>
                <a:round/>
              </a:ln>
            </p:spPr>
            <p:txBody>
              <a:bodyPr/>
              <a:p>
                <a:endParaRPr lang="zh-CN" altLang="en-US"/>
              </a:p>
            </p:txBody>
          </p:sp>
          <p:sp>
            <p:nvSpPr>
              <p:cNvPr id="457" name="Line 188"/>
              <p:cNvSpPr>
                <a:spLocks noChangeShapeType="1"/>
              </p:cNvSpPr>
              <p:nvPr/>
            </p:nvSpPr>
            <p:spPr bwMode="auto">
              <a:xfrm flipH="1">
                <a:off x="1519" y="1969"/>
                <a:ext cx="5" cy="5"/>
              </a:xfrm>
              <a:prstGeom prst="line">
                <a:avLst/>
              </a:prstGeom>
              <a:grpFill/>
              <a:ln w="6350">
                <a:solidFill>
                  <a:schemeClr val="tx1"/>
                </a:solidFill>
                <a:round/>
              </a:ln>
            </p:spPr>
            <p:txBody>
              <a:bodyPr/>
              <a:p>
                <a:endParaRPr lang="zh-CN" altLang="en-US"/>
              </a:p>
            </p:txBody>
          </p:sp>
          <p:sp>
            <p:nvSpPr>
              <p:cNvPr id="458" name="Line 189"/>
              <p:cNvSpPr>
                <a:spLocks noChangeShapeType="1"/>
              </p:cNvSpPr>
              <p:nvPr/>
            </p:nvSpPr>
            <p:spPr bwMode="auto">
              <a:xfrm flipH="1">
                <a:off x="1517" y="1974"/>
                <a:ext cx="2" cy="4"/>
              </a:xfrm>
              <a:prstGeom prst="line">
                <a:avLst/>
              </a:prstGeom>
              <a:grpFill/>
              <a:ln w="6350">
                <a:solidFill>
                  <a:schemeClr val="tx1"/>
                </a:solidFill>
                <a:round/>
              </a:ln>
            </p:spPr>
            <p:txBody>
              <a:bodyPr/>
              <a:p>
                <a:endParaRPr lang="zh-CN" altLang="en-US"/>
              </a:p>
            </p:txBody>
          </p:sp>
          <p:sp>
            <p:nvSpPr>
              <p:cNvPr id="459" name="Line 190"/>
              <p:cNvSpPr>
                <a:spLocks noChangeShapeType="1"/>
              </p:cNvSpPr>
              <p:nvPr/>
            </p:nvSpPr>
            <p:spPr bwMode="auto">
              <a:xfrm flipH="1">
                <a:off x="1517" y="1978"/>
                <a:ext cx="1" cy="6"/>
              </a:xfrm>
              <a:prstGeom prst="line">
                <a:avLst/>
              </a:prstGeom>
              <a:grpFill/>
              <a:ln w="6350">
                <a:solidFill>
                  <a:schemeClr val="tx1"/>
                </a:solidFill>
                <a:round/>
              </a:ln>
            </p:spPr>
            <p:txBody>
              <a:bodyPr/>
              <a:p>
                <a:endParaRPr lang="zh-CN" altLang="en-US"/>
              </a:p>
            </p:txBody>
          </p:sp>
          <p:sp>
            <p:nvSpPr>
              <p:cNvPr id="460" name="Line 191"/>
              <p:cNvSpPr>
                <a:spLocks noChangeShapeType="1"/>
              </p:cNvSpPr>
              <p:nvPr/>
            </p:nvSpPr>
            <p:spPr bwMode="auto">
              <a:xfrm>
                <a:off x="1517" y="1984"/>
                <a:ext cx="1" cy="5"/>
              </a:xfrm>
              <a:prstGeom prst="line">
                <a:avLst/>
              </a:prstGeom>
              <a:grpFill/>
              <a:ln w="6350">
                <a:solidFill>
                  <a:schemeClr val="tx1"/>
                </a:solidFill>
                <a:round/>
              </a:ln>
            </p:spPr>
            <p:txBody>
              <a:bodyPr/>
              <a:p>
                <a:endParaRPr lang="zh-CN" altLang="en-US"/>
              </a:p>
            </p:txBody>
          </p:sp>
          <p:sp>
            <p:nvSpPr>
              <p:cNvPr id="461" name="Line 192"/>
              <p:cNvSpPr>
                <a:spLocks noChangeShapeType="1"/>
              </p:cNvSpPr>
              <p:nvPr/>
            </p:nvSpPr>
            <p:spPr bwMode="auto">
              <a:xfrm>
                <a:off x="1517" y="1989"/>
                <a:ext cx="1" cy="6"/>
              </a:xfrm>
              <a:prstGeom prst="line">
                <a:avLst/>
              </a:prstGeom>
              <a:grpFill/>
              <a:ln w="6350">
                <a:solidFill>
                  <a:schemeClr val="tx1"/>
                </a:solidFill>
                <a:round/>
              </a:ln>
            </p:spPr>
            <p:txBody>
              <a:bodyPr/>
              <a:p>
                <a:endParaRPr lang="zh-CN" altLang="en-US"/>
              </a:p>
            </p:txBody>
          </p:sp>
          <p:sp>
            <p:nvSpPr>
              <p:cNvPr id="462" name="Line 193"/>
              <p:cNvSpPr>
                <a:spLocks noChangeShapeType="1"/>
              </p:cNvSpPr>
              <p:nvPr/>
            </p:nvSpPr>
            <p:spPr bwMode="auto">
              <a:xfrm>
                <a:off x="1518" y="1995"/>
                <a:ext cx="2" cy="6"/>
              </a:xfrm>
              <a:prstGeom prst="line">
                <a:avLst/>
              </a:prstGeom>
              <a:grpFill/>
              <a:ln w="6350">
                <a:solidFill>
                  <a:schemeClr val="tx1"/>
                </a:solidFill>
                <a:round/>
              </a:ln>
            </p:spPr>
            <p:txBody>
              <a:bodyPr/>
              <a:p>
                <a:endParaRPr lang="zh-CN" altLang="en-US"/>
              </a:p>
            </p:txBody>
          </p:sp>
          <p:sp>
            <p:nvSpPr>
              <p:cNvPr id="463" name="Line 194"/>
              <p:cNvSpPr>
                <a:spLocks noChangeShapeType="1"/>
              </p:cNvSpPr>
              <p:nvPr/>
            </p:nvSpPr>
            <p:spPr bwMode="auto">
              <a:xfrm>
                <a:off x="1520" y="2001"/>
                <a:ext cx="4" cy="6"/>
              </a:xfrm>
              <a:prstGeom prst="line">
                <a:avLst/>
              </a:prstGeom>
              <a:grpFill/>
              <a:ln w="6350">
                <a:solidFill>
                  <a:schemeClr val="tx1"/>
                </a:solidFill>
                <a:round/>
              </a:ln>
            </p:spPr>
            <p:txBody>
              <a:bodyPr/>
              <a:p>
                <a:endParaRPr lang="zh-CN" altLang="en-US"/>
              </a:p>
            </p:txBody>
          </p:sp>
          <p:sp>
            <p:nvSpPr>
              <p:cNvPr id="464" name="Line 195"/>
              <p:cNvSpPr>
                <a:spLocks noChangeShapeType="1"/>
              </p:cNvSpPr>
              <p:nvPr/>
            </p:nvSpPr>
            <p:spPr bwMode="auto">
              <a:xfrm>
                <a:off x="1524" y="2007"/>
                <a:ext cx="3" cy="7"/>
              </a:xfrm>
              <a:prstGeom prst="line">
                <a:avLst/>
              </a:prstGeom>
              <a:grpFill/>
              <a:ln w="6350">
                <a:solidFill>
                  <a:schemeClr val="tx1"/>
                </a:solidFill>
                <a:round/>
              </a:ln>
            </p:spPr>
            <p:txBody>
              <a:bodyPr/>
              <a:p>
                <a:endParaRPr lang="zh-CN" altLang="en-US"/>
              </a:p>
            </p:txBody>
          </p:sp>
          <p:sp>
            <p:nvSpPr>
              <p:cNvPr id="465" name="Line 196"/>
              <p:cNvSpPr>
                <a:spLocks noChangeShapeType="1"/>
              </p:cNvSpPr>
              <p:nvPr/>
            </p:nvSpPr>
            <p:spPr bwMode="auto">
              <a:xfrm>
                <a:off x="1527" y="2014"/>
                <a:ext cx="4" cy="7"/>
              </a:xfrm>
              <a:prstGeom prst="line">
                <a:avLst/>
              </a:prstGeom>
              <a:grpFill/>
              <a:ln w="6350">
                <a:solidFill>
                  <a:schemeClr val="tx1"/>
                </a:solidFill>
                <a:round/>
              </a:ln>
            </p:spPr>
            <p:txBody>
              <a:bodyPr/>
              <a:p>
                <a:endParaRPr lang="zh-CN" altLang="en-US"/>
              </a:p>
            </p:txBody>
          </p:sp>
          <p:sp>
            <p:nvSpPr>
              <p:cNvPr id="466" name="Line 197"/>
              <p:cNvSpPr>
                <a:spLocks noChangeShapeType="1"/>
              </p:cNvSpPr>
              <p:nvPr/>
            </p:nvSpPr>
            <p:spPr bwMode="auto">
              <a:xfrm>
                <a:off x="1531" y="2021"/>
                <a:ext cx="5" cy="7"/>
              </a:xfrm>
              <a:prstGeom prst="line">
                <a:avLst/>
              </a:prstGeom>
              <a:grpFill/>
              <a:ln w="6350">
                <a:solidFill>
                  <a:schemeClr val="tx1"/>
                </a:solidFill>
                <a:round/>
              </a:ln>
            </p:spPr>
            <p:txBody>
              <a:bodyPr/>
              <a:p>
                <a:endParaRPr lang="zh-CN" altLang="en-US"/>
              </a:p>
            </p:txBody>
          </p:sp>
          <p:sp>
            <p:nvSpPr>
              <p:cNvPr id="467" name="Line 198"/>
              <p:cNvSpPr>
                <a:spLocks noChangeShapeType="1"/>
              </p:cNvSpPr>
              <p:nvPr/>
            </p:nvSpPr>
            <p:spPr bwMode="auto">
              <a:xfrm>
                <a:off x="1536" y="2028"/>
                <a:ext cx="3" cy="4"/>
              </a:xfrm>
              <a:prstGeom prst="line">
                <a:avLst/>
              </a:prstGeom>
              <a:grpFill/>
              <a:ln w="6350">
                <a:solidFill>
                  <a:schemeClr val="tx1"/>
                </a:solidFill>
                <a:round/>
              </a:ln>
            </p:spPr>
            <p:txBody>
              <a:bodyPr/>
              <a:p>
                <a:endParaRPr lang="zh-CN" altLang="en-US"/>
              </a:p>
            </p:txBody>
          </p:sp>
          <p:sp>
            <p:nvSpPr>
              <p:cNvPr id="468" name="Freeform 199"/>
              <p:cNvSpPr/>
              <p:nvPr/>
            </p:nvSpPr>
            <p:spPr bwMode="auto">
              <a:xfrm>
                <a:off x="-253" y="1620"/>
                <a:ext cx="147" cy="416"/>
              </a:xfrm>
              <a:custGeom>
                <a:avLst/>
                <a:gdLst/>
                <a:ahLst/>
                <a:cxnLst>
                  <a:cxn ang="0">
                    <a:pos x="42" y="27"/>
                  </a:cxn>
                  <a:cxn ang="0">
                    <a:pos x="129" y="87"/>
                  </a:cxn>
                  <a:cxn ang="0">
                    <a:pos x="209" y="148"/>
                  </a:cxn>
                  <a:cxn ang="0">
                    <a:pos x="277" y="213"/>
                  </a:cxn>
                  <a:cxn ang="0">
                    <a:pos x="327" y="282"/>
                  </a:cxn>
                  <a:cxn ang="0">
                    <a:pos x="355" y="356"/>
                  </a:cxn>
                  <a:cxn ang="0">
                    <a:pos x="358" y="445"/>
                  </a:cxn>
                  <a:cxn ang="0">
                    <a:pos x="337" y="542"/>
                  </a:cxn>
                  <a:cxn ang="0">
                    <a:pos x="303" y="641"/>
                  </a:cxn>
                  <a:cxn ang="0">
                    <a:pos x="265" y="745"/>
                  </a:cxn>
                  <a:cxn ang="0">
                    <a:pos x="234" y="849"/>
                  </a:cxn>
                  <a:cxn ang="0">
                    <a:pos x="218" y="950"/>
                  </a:cxn>
                  <a:cxn ang="0">
                    <a:pos x="221" y="1046"/>
                  </a:cxn>
                  <a:cxn ang="0">
                    <a:pos x="244" y="1139"/>
                  </a:cxn>
                  <a:cxn ang="0">
                    <a:pos x="286" y="1229"/>
                  </a:cxn>
                  <a:cxn ang="0">
                    <a:pos x="348" y="1313"/>
                  </a:cxn>
                  <a:cxn ang="0">
                    <a:pos x="430" y="1391"/>
                  </a:cxn>
                  <a:cxn ang="0">
                    <a:pos x="509" y="1449"/>
                  </a:cxn>
                  <a:cxn ang="0">
                    <a:pos x="591" y="1504"/>
                  </a:cxn>
                  <a:cxn ang="0">
                    <a:pos x="662" y="1558"/>
                  </a:cxn>
                  <a:cxn ang="0">
                    <a:pos x="716" y="1611"/>
                  </a:cxn>
                  <a:cxn ang="0">
                    <a:pos x="736" y="1664"/>
                  </a:cxn>
                  <a:cxn ang="0">
                    <a:pos x="719" y="1715"/>
                  </a:cxn>
                  <a:cxn ang="0">
                    <a:pos x="678" y="1762"/>
                  </a:cxn>
                  <a:cxn ang="0">
                    <a:pos x="623" y="1810"/>
                  </a:cxn>
                  <a:cxn ang="0">
                    <a:pos x="568" y="1858"/>
                  </a:cxn>
                  <a:cxn ang="0">
                    <a:pos x="524" y="1907"/>
                  </a:cxn>
                  <a:cxn ang="0">
                    <a:pos x="506" y="1956"/>
                  </a:cxn>
                  <a:cxn ang="0">
                    <a:pos x="512" y="1986"/>
                  </a:cxn>
                  <a:cxn ang="0">
                    <a:pos x="531" y="2018"/>
                  </a:cxn>
                  <a:cxn ang="0">
                    <a:pos x="559" y="2049"/>
                  </a:cxn>
                  <a:cxn ang="0">
                    <a:pos x="593" y="2077"/>
                  </a:cxn>
                </a:cxnLst>
                <a:rect l="0" t="0" r="r" b="b"/>
                <a:pathLst>
                  <a:path w="736" h="2077">
                    <a:moveTo>
                      <a:pt x="0" y="0"/>
                    </a:moveTo>
                    <a:lnTo>
                      <a:pt x="42" y="27"/>
                    </a:lnTo>
                    <a:lnTo>
                      <a:pt x="86" y="57"/>
                    </a:lnTo>
                    <a:lnTo>
                      <a:pt x="129" y="87"/>
                    </a:lnTo>
                    <a:lnTo>
                      <a:pt x="170" y="118"/>
                    </a:lnTo>
                    <a:lnTo>
                      <a:pt x="209" y="148"/>
                    </a:lnTo>
                    <a:lnTo>
                      <a:pt x="244" y="180"/>
                    </a:lnTo>
                    <a:lnTo>
                      <a:pt x="277" y="213"/>
                    </a:lnTo>
                    <a:lnTo>
                      <a:pt x="304" y="247"/>
                    </a:lnTo>
                    <a:lnTo>
                      <a:pt x="327" y="282"/>
                    </a:lnTo>
                    <a:lnTo>
                      <a:pt x="344" y="318"/>
                    </a:lnTo>
                    <a:lnTo>
                      <a:pt x="355" y="356"/>
                    </a:lnTo>
                    <a:lnTo>
                      <a:pt x="360" y="400"/>
                    </a:lnTo>
                    <a:lnTo>
                      <a:pt x="358" y="445"/>
                    </a:lnTo>
                    <a:lnTo>
                      <a:pt x="349" y="493"/>
                    </a:lnTo>
                    <a:lnTo>
                      <a:pt x="337" y="542"/>
                    </a:lnTo>
                    <a:lnTo>
                      <a:pt x="321" y="592"/>
                    </a:lnTo>
                    <a:lnTo>
                      <a:pt x="303" y="641"/>
                    </a:lnTo>
                    <a:lnTo>
                      <a:pt x="285" y="694"/>
                    </a:lnTo>
                    <a:lnTo>
                      <a:pt x="265" y="745"/>
                    </a:lnTo>
                    <a:lnTo>
                      <a:pt x="248" y="797"/>
                    </a:lnTo>
                    <a:lnTo>
                      <a:pt x="234" y="849"/>
                    </a:lnTo>
                    <a:lnTo>
                      <a:pt x="223" y="901"/>
                    </a:lnTo>
                    <a:lnTo>
                      <a:pt x="218" y="950"/>
                    </a:lnTo>
                    <a:lnTo>
                      <a:pt x="218" y="999"/>
                    </a:lnTo>
                    <a:lnTo>
                      <a:pt x="221" y="1046"/>
                    </a:lnTo>
                    <a:lnTo>
                      <a:pt x="230" y="1093"/>
                    </a:lnTo>
                    <a:lnTo>
                      <a:pt x="244" y="1139"/>
                    </a:lnTo>
                    <a:lnTo>
                      <a:pt x="262" y="1185"/>
                    </a:lnTo>
                    <a:lnTo>
                      <a:pt x="286" y="1229"/>
                    </a:lnTo>
                    <a:lnTo>
                      <a:pt x="314" y="1271"/>
                    </a:lnTo>
                    <a:lnTo>
                      <a:pt x="348" y="1313"/>
                    </a:lnTo>
                    <a:lnTo>
                      <a:pt x="387" y="1352"/>
                    </a:lnTo>
                    <a:lnTo>
                      <a:pt x="430" y="1391"/>
                    </a:lnTo>
                    <a:lnTo>
                      <a:pt x="468" y="1421"/>
                    </a:lnTo>
                    <a:lnTo>
                      <a:pt x="509" y="1449"/>
                    </a:lnTo>
                    <a:lnTo>
                      <a:pt x="550" y="1477"/>
                    </a:lnTo>
                    <a:lnTo>
                      <a:pt x="591" y="1504"/>
                    </a:lnTo>
                    <a:lnTo>
                      <a:pt x="628" y="1532"/>
                    </a:lnTo>
                    <a:lnTo>
                      <a:pt x="662" y="1558"/>
                    </a:lnTo>
                    <a:lnTo>
                      <a:pt x="692" y="1584"/>
                    </a:lnTo>
                    <a:lnTo>
                      <a:pt x="716" y="1611"/>
                    </a:lnTo>
                    <a:lnTo>
                      <a:pt x="730" y="1637"/>
                    </a:lnTo>
                    <a:lnTo>
                      <a:pt x="736" y="1664"/>
                    </a:lnTo>
                    <a:lnTo>
                      <a:pt x="732" y="1692"/>
                    </a:lnTo>
                    <a:lnTo>
                      <a:pt x="719" y="1715"/>
                    </a:lnTo>
                    <a:lnTo>
                      <a:pt x="701" y="1738"/>
                    </a:lnTo>
                    <a:lnTo>
                      <a:pt x="678" y="1762"/>
                    </a:lnTo>
                    <a:lnTo>
                      <a:pt x="651" y="1786"/>
                    </a:lnTo>
                    <a:lnTo>
                      <a:pt x="623" y="1810"/>
                    </a:lnTo>
                    <a:lnTo>
                      <a:pt x="594" y="1834"/>
                    </a:lnTo>
                    <a:lnTo>
                      <a:pt x="568" y="1858"/>
                    </a:lnTo>
                    <a:lnTo>
                      <a:pt x="543" y="1883"/>
                    </a:lnTo>
                    <a:lnTo>
                      <a:pt x="524" y="1907"/>
                    </a:lnTo>
                    <a:lnTo>
                      <a:pt x="512" y="1932"/>
                    </a:lnTo>
                    <a:lnTo>
                      <a:pt x="506" y="1956"/>
                    </a:lnTo>
                    <a:lnTo>
                      <a:pt x="507" y="1972"/>
                    </a:lnTo>
                    <a:lnTo>
                      <a:pt x="512" y="1986"/>
                    </a:lnTo>
                    <a:lnTo>
                      <a:pt x="519" y="2002"/>
                    </a:lnTo>
                    <a:lnTo>
                      <a:pt x="531" y="2018"/>
                    </a:lnTo>
                    <a:lnTo>
                      <a:pt x="543" y="2033"/>
                    </a:lnTo>
                    <a:lnTo>
                      <a:pt x="559" y="2049"/>
                    </a:lnTo>
                    <a:lnTo>
                      <a:pt x="576" y="2064"/>
                    </a:lnTo>
                    <a:lnTo>
                      <a:pt x="593" y="2077"/>
                    </a:lnTo>
                  </a:path>
                </a:pathLst>
              </a:custGeom>
              <a:grpFill/>
              <a:ln w="6350">
                <a:solidFill>
                  <a:schemeClr val="tx1"/>
                </a:solidFill>
                <a:prstDash val="solid"/>
                <a:round/>
              </a:ln>
            </p:spPr>
            <p:txBody>
              <a:bodyPr/>
              <a:p>
                <a:endParaRPr lang="zh-CN" altLang="en-US">
                  <a:solidFill>
                    <a:schemeClr val="tx1"/>
                  </a:solidFill>
                </a:endParaRPr>
              </a:p>
            </p:txBody>
          </p:sp>
          <p:sp>
            <p:nvSpPr>
              <p:cNvPr id="469" name="Line 200"/>
              <p:cNvSpPr>
                <a:spLocks noChangeShapeType="1"/>
              </p:cNvSpPr>
              <p:nvPr/>
            </p:nvSpPr>
            <p:spPr bwMode="auto">
              <a:xfrm flipH="1" flipV="1">
                <a:off x="1419" y="1586"/>
                <a:ext cx="92" cy="10"/>
              </a:xfrm>
              <a:prstGeom prst="line">
                <a:avLst/>
              </a:prstGeom>
              <a:grpFill/>
              <a:ln w="6350">
                <a:solidFill>
                  <a:schemeClr val="tx1"/>
                </a:solidFill>
                <a:round/>
              </a:ln>
            </p:spPr>
            <p:txBody>
              <a:bodyPr/>
              <a:p>
                <a:endParaRPr lang="zh-CN" altLang="en-US"/>
              </a:p>
            </p:txBody>
          </p:sp>
          <p:sp>
            <p:nvSpPr>
              <p:cNvPr id="470" name="Line 201"/>
              <p:cNvSpPr>
                <a:spLocks noChangeShapeType="1"/>
              </p:cNvSpPr>
              <p:nvPr/>
            </p:nvSpPr>
            <p:spPr bwMode="auto">
              <a:xfrm flipH="1" flipV="1">
                <a:off x="1070" y="1558"/>
                <a:ext cx="349" cy="28"/>
              </a:xfrm>
              <a:prstGeom prst="line">
                <a:avLst/>
              </a:prstGeom>
              <a:grpFill/>
              <a:ln w="6350">
                <a:solidFill>
                  <a:schemeClr val="tx1"/>
                </a:solidFill>
                <a:round/>
              </a:ln>
            </p:spPr>
            <p:txBody>
              <a:bodyPr/>
              <a:p>
                <a:endParaRPr lang="zh-CN" altLang="en-US"/>
              </a:p>
            </p:txBody>
          </p:sp>
          <p:sp>
            <p:nvSpPr>
              <p:cNvPr id="471" name="Line 202"/>
              <p:cNvSpPr>
                <a:spLocks noChangeShapeType="1"/>
              </p:cNvSpPr>
              <p:nvPr/>
            </p:nvSpPr>
            <p:spPr bwMode="auto">
              <a:xfrm flipH="1" flipV="1">
                <a:off x="719" y="1549"/>
                <a:ext cx="351" cy="9"/>
              </a:xfrm>
              <a:prstGeom prst="line">
                <a:avLst/>
              </a:prstGeom>
              <a:grpFill/>
              <a:ln w="6350">
                <a:solidFill>
                  <a:schemeClr val="tx1"/>
                </a:solidFill>
                <a:round/>
              </a:ln>
            </p:spPr>
            <p:txBody>
              <a:bodyPr/>
              <a:p>
                <a:endParaRPr lang="zh-CN" altLang="en-US"/>
              </a:p>
            </p:txBody>
          </p:sp>
          <p:sp>
            <p:nvSpPr>
              <p:cNvPr id="472" name="Line 203"/>
              <p:cNvSpPr>
                <a:spLocks noChangeShapeType="1"/>
              </p:cNvSpPr>
              <p:nvPr/>
            </p:nvSpPr>
            <p:spPr bwMode="auto">
              <a:xfrm flipH="1">
                <a:off x="369" y="1549"/>
                <a:ext cx="350" cy="9"/>
              </a:xfrm>
              <a:prstGeom prst="line">
                <a:avLst/>
              </a:prstGeom>
              <a:grpFill/>
              <a:ln w="6350">
                <a:solidFill>
                  <a:schemeClr val="tx1"/>
                </a:solidFill>
                <a:round/>
              </a:ln>
            </p:spPr>
            <p:txBody>
              <a:bodyPr/>
              <a:p>
                <a:endParaRPr lang="zh-CN" altLang="en-US"/>
              </a:p>
            </p:txBody>
          </p:sp>
          <p:sp>
            <p:nvSpPr>
              <p:cNvPr id="473" name="Line 204"/>
              <p:cNvSpPr>
                <a:spLocks noChangeShapeType="1"/>
              </p:cNvSpPr>
              <p:nvPr/>
            </p:nvSpPr>
            <p:spPr bwMode="auto">
              <a:xfrm flipH="1">
                <a:off x="20" y="1558"/>
                <a:ext cx="349" cy="28"/>
              </a:xfrm>
              <a:prstGeom prst="line">
                <a:avLst/>
              </a:prstGeom>
              <a:grpFill/>
              <a:ln w="6350">
                <a:solidFill>
                  <a:schemeClr val="tx1"/>
                </a:solidFill>
                <a:round/>
              </a:ln>
            </p:spPr>
            <p:txBody>
              <a:bodyPr/>
              <a:p>
                <a:endParaRPr lang="zh-CN" altLang="en-US"/>
              </a:p>
            </p:txBody>
          </p:sp>
          <p:sp>
            <p:nvSpPr>
              <p:cNvPr id="474" name="Line 205"/>
              <p:cNvSpPr>
                <a:spLocks noChangeShapeType="1"/>
              </p:cNvSpPr>
              <p:nvPr/>
            </p:nvSpPr>
            <p:spPr bwMode="auto">
              <a:xfrm flipH="1">
                <a:off x="-253" y="1586"/>
                <a:ext cx="273" cy="34"/>
              </a:xfrm>
              <a:prstGeom prst="line">
                <a:avLst/>
              </a:prstGeom>
              <a:grpFill/>
              <a:ln w="6350">
                <a:solidFill>
                  <a:schemeClr val="tx1"/>
                </a:solidFill>
                <a:round/>
              </a:ln>
            </p:spPr>
            <p:txBody>
              <a:bodyPr/>
              <a:p>
                <a:endParaRPr lang="zh-CN" altLang="en-US"/>
              </a:p>
            </p:txBody>
          </p:sp>
          <p:sp>
            <p:nvSpPr>
              <p:cNvPr id="475" name="Line 206"/>
              <p:cNvSpPr>
                <a:spLocks noChangeShapeType="1"/>
              </p:cNvSpPr>
              <p:nvPr/>
            </p:nvSpPr>
            <p:spPr bwMode="auto">
              <a:xfrm flipV="1">
                <a:off x="1510" y="2013"/>
                <a:ext cx="17" cy="17"/>
              </a:xfrm>
              <a:prstGeom prst="line">
                <a:avLst/>
              </a:prstGeom>
              <a:grpFill/>
              <a:ln w="6350">
                <a:solidFill>
                  <a:schemeClr val="tx1"/>
                </a:solidFill>
                <a:round/>
              </a:ln>
            </p:spPr>
            <p:txBody>
              <a:bodyPr/>
              <a:p>
                <a:endParaRPr lang="zh-CN" altLang="en-US"/>
              </a:p>
            </p:txBody>
          </p:sp>
          <p:sp>
            <p:nvSpPr>
              <p:cNvPr id="476" name="Line 207"/>
              <p:cNvSpPr>
                <a:spLocks noChangeShapeType="1"/>
              </p:cNvSpPr>
              <p:nvPr/>
            </p:nvSpPr>
            <p:spPr bwMode="auto">
              <a:xfrm flipV="1">
                <a:off x="910" y="2375"/>
                <a:ext cx="207" cy="207"/>
              </a:xfrm>
              <a:prstGeom prst="line">
                <a:avLst/>
              </a:prstGeom>
              <a:grpFill/>
              <a:ln w="6350">
                <a:solidFill>
                  <a:schemeClr val="tx1"/>
                </a:solidFill>
                <a:round/>
              </a:ln>
            </p:spPr>
            <p:txBody>
              <a:bodyPr/>
              <a:p>
                <a:endParaRPr lang="zh-CN" altLang="en-US"/>
              </a:p>
            </p:txBody>
          </p:sp>
          <p:sp>
            <p:nvSpPr>
              <p:cNvPr id="477" name="Line 208"/>
              <p:cNvSpPr>
                <a:spLocks noChangeShapeType="1"/>
              </p:cNvSpPr>
              <p:nvPr/>
            </p:nvSpPr>
            <p:spPr bwMode="auto">
              <a:xfrm flipV="1">
                <a:off x="1466" y="1904"/>
                <a:ext cx="122" cy="122"/>
              </a:xfrm>
              <a:prstGeom prst="line">
                <a:avLst/>
              </a:prstGeom>
              <a:grpFill/>
              <a:ln w="6350">
                <a:solidFill>
                  <a:schemeClr val="tx1"/>
                </a:solidFill>
                <a:round/>
              </a:ln>
            </p:spPr>
            <p:txBody>
              <a:bodyPr/>
              <a:p>
                <a:endParaRPr lang="zh-CN" altLang="en-US"/>
              </a:p>
            </p:txBody>
          </p:sp>
          <p:sp>
            <p:nvSpPr>
              <p:cNvPr id="478" name="Line 209"/>
              <p:cNvSpPr>
                <a:spLocks noChangeShapeType="1"/>
              </p:cNvSpPr>
              <p:nvPr/>
            </p:nvSpPr>
            <p:spPr bwMode="auto">
              <a:xfrm flipV="1">
                <a:off x="831" y="2296"/>
                <a:ext cx="317" cy="316"/>
              </a:xfrm>
              <a:prstGeom prst="line">
                <a:avLst/>
              </a:prstGeom>
              <a:grpFill/>
              <a:ln w="6350">
                <a:solidFill>
                  <a:schemeClr val="tx1"/>
                </a:solidFill>
                <a:round/>
              </a:ln>
            </p:spPr>
            <p:txBody>
              <a:bodyPr/>
              <a:p>
                <a:endParaRPr lang="zh-CN" altLang="en-US"/>
              </a:p>
            </p:txBody>
          </p:sp>
        </p:grpSp>
        <p:grpSp>
          <p:nvGrpSpPr>
            <p:cNvPr id="11" name="Group 210"/>
            <p:cNvGrpSpPr/>
            <p:nvPr/>
          </p:nvGrpSpPr>
          <p:grpSpPr bwMode="auto">
            <a:xfrm>
              <a:off x="-355" y="1495"/>
              <a:ext cx="2153" cy="1594"/>
              <a:chOff x="-355" y="1495"/>
              <a:chExt cx="2153" cy="1594"/>
            </a:xfrm>
            <a:grpFill/>
          </p:grpSpPr>
          <p:sp>
            <p:nvSpPr>
              <p:cNvPr id="79" name="Line 211"/>
              <p:cNvSpPr>
                <a:spLocks noChangeShapeType="1"/>
              </p:cNvSpPr>
              <p:nvPr/>
            </p:nvSpPr>
            <p:spPr bwMode="auto">
              <a:xfrm flipV="1">
                <a:off x="1421" y="1879"/>
                <a:ext cx="144" cy="144"/>
              </a:xfrm>
              <a:prstGeom prst="line">
                <a:avLst/>
              </a:prstGeom>
              <a:grpFill/>
              <a:ln w="6350">
                <a:solidFill>
                  <a:schemeClr val="tx1"/>
                </a:solidFill>
                <a:round/>
              </a:ln>
            </p:spPr>
            <p:txBody>
              <a:bodyPr/>
              <a:p>
                <a:endParaRPr lang="zh-CN" altLang="en-US"/>
              </a:p>
            </p:txBody>
          </p:sp>
          <p:sp>
            <p:nvSpPr>
              <p:cNvPr id="80" name="Line 212"/>
              <p:cNvSpPr>
                <a:spLocks noChangeShapeType="1"/>
              </p:cNvSpPr>
              <p:nvPr/>
            </p:nvSpPr>
            <p:spPr bwMode="auto">
              <a:xfrm flipV="1">
                <a:off x="770" y="2235"/>
                <a:ext cx="391" cy="391"/>
              </a:xfrm>
              <a:prstGeom prst="line">
                <a:avLst/>
              </a:prstGeom>
              <a:grpFill/>
              <a:ln w="6350">
                <a:solidFill>
                  <a:schemeClr val="tx1"/>
                </a:solidFill>
                <a:round/>
              </a:ln>
            </p:spPr>
            <p:txBody>
              <a:bodyPr/>
              <a:p>
                <a:endParaRPr lang="zh-CN" altLang="en-US"/>
              </a:p>
            </p:txBody>
          </p:sp>
          <p:sp>
            <p:nvSpPr>
              <p:cNvPr id="81" name="Line 213"/>
              <p:cNvSpPr>
                <a:spLocks noChangeShapeType="1"/>
              </p:cNvSpPr>
              <p:nvPr/>
            </p:nvSpPr>
            <p:spPr bwMode="auto">
              <a:xfrm flipV="1">
                <a:off x="1376" y="1857"/>
                <a:ext cx="163" cy="162"/>
              </a:xfrm>
              <a:prstGeom prst="line">
                <a:avLst/>
              </a:prstGeom>
              <a:grpFill/>
              <a:ln w="6350">
                <a:solidFill>
                  <a:schemeClr val="tx1"/>
                </a:solidFill>
                <a:round/>
              </a:ln>
            </p:spPr>
            <p:txBody>
              <a:bodyPr/>
              <a:p>
                <a:endParaRPr lang="zh-CN" altLang="en-US"/>
              </a:p>
            </p:txBody>
          </p:sp>
          <p:sp>
            <p:nvSpPr>
              <p:cNvPr id="82" name="Line 214"/>
              <p:cNvSpPr>
                <a:spLocks noChangeShapeType="1"/>
              </p:cNvSpPr>
              <p:nvPr/>
            </p:nvSpPr>
            <p:spPr bwMode="auto">
              <a:xfrm flipV="1">
                <a:off x="718" y="2179"/>
                <a:ext cx="450" cy="451"/>
              </a:xfrm>
              <a:prstGeom prst="line">
                <a:avLst/>
              </a:prstGeom>
              <a:grpFill/>
              <a:ln w="6350">
                <a:solidFill>
                  <a:schemeClr val="tx1"/>
                </a:solidFill>
                <a:round/>
              </a:ln>
            </p:spPr>
            <p:txBody>
              <a:bodyPr/>
              <a:p>
                <a:endParaRPr lang="zh-CN" altLang="en-US"/>
              </a:p>
            </p:txBody>
          </p:sp>
          <p:sp>
            <p:nvSpPr>
              <p:cNvPr id="83" name="Line 215"/>
              <p:cNvSpPr>
                <a:spLocks noChangeShapeType="1"/>
              </p:cNvSpPr>
              <p:nvPr/>
            </p:nvSpPr>
            <p:spPr bwMode="auto">
              <a:xfrm flipV="1">
                <a:off x="1332" y="1834"/>
                <a:ext cx="181" cy="182"/>
              </a:xfrm>
              <a:prstGeom prst="line">
                <a:avLst/>
              </a:prstGeom>
              <a:grpFill/>
              <a:ln w="6350">
                <a:solidFill>
                  <a:schemeClr val="tx1"/>
                </a:solidFill>
                <a:round/>
              </a:ln>
            </p:spPr>
            <p:txBody>
              <a:bodyPr/>
              <a:p>
                <a:endParaRPr lang="zh-CN" altLang="en-US"/>
              </a:p>
            </p:txBody>
          </p:sp>
          <p:sp>
            <p:nvSpPr>
              <p:cNvPr id="84" name="Line 216"/>
              <p:cNvSpPr>
                <a:spLocks noChangeShapeType="1"/>
              </p:cNvSpPr>
              <p:nvPr/>
            </p:nvSpPr>
            <p:spPr bwMode="auto">
              <a:xfrm flipV="1">
                <a:off x="673" y="2124"/>
                <a:ext cx="503" cy="502"/>
              </a:xfrm>
              <a:prstGeom prst="line">
                <a:avLst/>
              </a:prstGeom>
              <a:grpFill/>
              <a:ln w="6350">
                <a:solidFill>
                  <a:schemeClr val="tx1"/>
                </a:solidFill>
                <a:round/>
              </a:ln>
            </p:spPr>
            <p:txBody>
              <a:bodyPr/>
              <a:p>
                <a:endParaRPr lang="zh-CN" altLang="en-US"/>
              </a:p>
            </p:txBody>
          </p:sp>
          <p:sp>
            <p:nvSpPr>
              <p:cNvPr id="85" name="Line 217"/>
              <p:cNvSpPr>
                <a:spLocks noChangeShapeType="1"/>
              </p:cNvSpPr>
              <p:nvPr/>
            </p:nvSpPr>
            <p:spPr bwMode="auto">
              <a:xfrm flipV="1">
                <a:off x="1282" y="1809"/>
                <a:ext cx="209" cy="209"/>
              </a:xfrm>
              <a:prstGeom prst="line">
                <a:avLst/>
              </a:prstGeom>
              <a:grpFill/>
              <a:ln w="6350">
                <a:solidFill>
                  <a:schemeClr val="tx1"/>
                </a:solidFill>
                <a:round/>
              </a:ln>
            </p:spPr>
            <p:txBody>
              <a:bodyPr/>
              <a:p>
                <a:endParaRPr lang="zh-CN" altLang="en-US"/>
              </a:p>
            </p:txBody>
          </p:sp>
          <p:sp>
            <p:nvSpPr>
              <p:cNvPr id="86" name="Line 218"/>
              <p:cNvSpPr>
                <a:spLocks noChangeShapeType="1"/>
              </p:cNvSpPr>
              <p:nvPr/>
            </p:nvSpPr>
            <p:spPr bwMode="auto">
              <a:xfrm flipV="1">
                <a:off x="633" y="1767"/>
                <a:ext cx="851" cy="852"/>
              </a:xfrm>
              <a:prstGeom prst="line">
                <a:avLst/>
              </a:prstGeom>
              <a:grpFill/>
              <a:ln w="6350">
                <a:solidFill>
                  <a:schemeClr val="tx1"/>
                </a:solidFill>
                <a:round/>
              </a:ln>
            </p:spPr>
            <p:txBody>
              <a:bodyPr/>
              <a:p>
                <a:endParaRPr lang="zh-CN" altLang="en-US"/>
              </a:p>
            </p:txBody>
          </p:sp>
          <p:sp>
            <p:nvSpPr>
              <p:cNvPr id="87" name="Line 219"/>
              <p:cNvSpPr>
                <a:spLocks noChangeShapeType="1"/>
              </p:cNvSpPr>
              <p:nvPr/>
            </p:nvSpPr>
            <p:spPr bwMode="auto">
              <a:xfrm flipV="1">
                <a:off x="595" y="1666"/>
                <a:ext cx="942" cy="943"/>
              </a:xfrm>
              <a:prstGeom prst="line">
                <a:avLst/>
              </a:prstGeom>
              <a:grpFill/>
              <a:ln w="6350">
                <a:solidFill>
                  <a:schemeClr val="tx1"/>
                </a:solidFill>
                <a:round/>
              </a:ln>
            </p:spPr>
            <p:txBody>
              <a:bodyPr/>
              <a:p>
                <a:endParaRPr lang="zh-CN" altLang="en-US"/>
              </a:p>
            </p:txBody>
          </p:sp>
          <p:sp>
            <p:nvSpPr>
              <p:cNvPr id="88" name="Line 220"/>
              <p:cNvSpPr>
                <a:spLocks noChangeShapeType="1"/>
              </p:cNvSpPr>
              <p:nvPr/>
            </p:nvSpPr>
            <p:spPr bwMode="auto">
              <a:xfrm flipV="1">
                <a:off x="559" y="1626"/>
                <a:ext cx="970" cy="970"/>
              </a:xfrm>
              <a:prstGeom prst="line">
                <a:avLst/>
              </a:prstGeom>
              <a:grpFill/>
              <a:ln w="6350">
                <a:solidFill>
                  <a:schemeClr val="tx1"/>
                </a:solidFill>
                <a:round/>
              </a:ln>
            </p:spPr>
            <p:txBody>
              <a:bodyPr/>
              <a:p>
                <a:endParaRPr lang="zh-CN" altLang="en-US"/>
              </a:p>
            </p:txBody>
          </p:sp>
          <p:sp>
            <p:nvSpPr>
              <p:cNvPr id="89" name="Line 221"/>
              <p:cNvSpPr>
                <a:spLocks noChangeShapeType="1"/>
              </p:cNvSpPr>
              <p:nvPr/>
            </p:nvSpPr>
            <p:spPr bwMode="auto">
              <a:xfrm flipV="1">
                <a:off x="526" y="1596"/>
                <a:ext cx="985" cy="985"/>
              </a:xfrm>
              <a:prstGeom prst="line">
                <a:avLst/>
              </a:prstGeom>
              <a:grpFill/>
              <a:ln w="6350">
                <a:solidFill>
                  <a:schemeClr val="tx1"/>
                </a:solidFill>
                <a:round/>
              </a:ln>
            </p:spPr>
            <p:txBody>
              <a:bodyPr/>
              <a:p>
                <a:endParaRPr lang="zh-CN" altLang="en-US"/>
              </a:p>
            </p:txBody>
          </p:sp>
          <p:sp>
            <p:nvSpPr>
              <p:cNvPr id="90" name="Line 222"/>
              <p:cNvSpPr>
                <a:spLocks noChangeShapeType="1"/>
              </p:cNvSpPr>
              <p:nvPr/>
            </p:nvSpPr>
            <p:spPr bwMode="auto">
              <a:xfrm flipV="1">
                <a:off x="496" y="1591"/>
                <a:ext cx="972" cy="973"/>
              </a:xfrm>
              <a:prstGeom prst="line">
                <a:avLst/>
              </a:prstGeom>
              <a:grpFill/>
              <a:ln w="6350">
                <a:solidFill>
                  <a:schemeClr val="tx1"/>
                </a:solidFill>
                <a:round/>
              </a:ln>
            </p:spPr>
            <p:txBody>
              <a:bodyPr/>
              <a:p>
                <a:endParaRPr lang="zh-CN" altLang="en-US"/>
              </a:p>
            </p:txBody>
          </p:sp>
          <p:sp>
            <p:nvSpPr>
              <p:cNvPr id="91" name="Line 223"/>
              <p:cNvSpPr>
                <a:spLocks noChangeShapeType="1"/>
              </p:cNvSpPr>
              <p:nvPr/>
            </p:nvSpPr>
            <p:spPr bwMode="auto">
              <a:xfrm flipV="1">
                <a:off x="467" y="1587"/>
                <a:ext cx="957" cy="957"/>
              </a:xfrm>
              <a:prstGeom prst="line">
                <a:avLst/>
              </a:prstGeom>
              <a:grpFill/>
              <a:ln w="6350">
                <a:solidFill>
                  <a:schemeClr val="tx1"/>
                </a:solidFill>
                <a:round/>
              </a:ln>
            </p:spPr>
            <p:txBody>
              <a:bodyPr/>
              <a:p>
                <a:endParaRPr lang="zh-CN" altLang="en-US"/>
              </a:p>
            </p:txBody>
          </p:sp>
          <p:sp>
            <p:nvSpPr>
              <p:cNvPr id="92" name="Line 224"/>
              <p:cNvSpPr>
                <a:spLocks noChangeShapeType="1"/>
              </p:cNvSpPr>
              <p:nvPr/>
            </p:nvSpPr>
            <p:spPr bwMode="auto">
              <a:xfrm flipV="1">
                <a:off x="439" y="1582"/>
                <a:ext cx="942" cy="941"/>
              </a:xfrm>
              <a:prstGeom prst="line">
                <a:avLst/>
              </a:prstGeom>
              <a:grpFill/>
              <a:ln w="6350">
                <a:solidFill>
                  <a:schemeClr val="tx1"/>
                </a:solidFill>
                <a:round/>
              </a:ln>
            </p:spPr>
            <p:txBody>
              <a:bodyPr/>
              <a:p>
                <a:endParaRPr lang="zh-CN" altLang="en-US"/>
              </a:p>
            </p:txBody>
          </p:sp>
          <p:sp>
            <p:nvSpPr>
              <p:cNvPr id="93" name="Line 225"/>
              <p:cNvSpPr>
                <a:spLocks noChangeShapeType="1"/>
              </p:cNvSpPr>
              <p:nvPr/>
            </p:nvSpPr>
            <p:spPr bwMode="auto">
              <a:xfrm flipV="1">
                <a:off x="414" y="1578"/>
                <a:ext cx="923" cy="923"/>
              </a:xfrm>
              <a:prstGeom prst="line">
                <a:avLst/>
              </a:prstGeom>
              <a:grpFill/>
              <a:ln w="6350">
                <a:solidFill>
                  <a:schemeClr val="tx1"/>
                </a:solidFill>
                <a:round/>
              </a:ln>
            </p:spPr>
            <p:txBody>
              <a:bodyPr/>
              <a:p>
                <a:endParaRPr lang="zh-CN" altLang="en-US"/>
              </a:p>
            </p:txBody>
          </p:sp>
          <p:sp>
            <p:nvSpPr>
              <p:cNvPr id="94" name="Line 226"/>
              <p:cNvSpPr>
                <a:spLocks noChangeShapeType="1"/>
              </p:cNvSpPr>
              <p:nvPr/>
            </p:nvSpPr>
            <p:spPr bwMode="auto">
              <a:xfrm flipV="1">
                <a:off x="390" y="1574"/>
                <a:ext cx="903" cy="902"/>
              </a:xfrm>
              <a:prstGeom prst="line">
                <a:avLst/>
              </a:prstGeom>
              <a:grpFill/>
              <a:ln w="6350">
                <a:solidFill>
                  <a:schemeClr val="tx1"/>
                </a:solidFill>
                <a:round/>
              </a:ln>
            </p:spPr>
            <p:txBody>
              <a:bodyPr/>
              <a:p>
                <a:endParaRPr lang="zh-CN" altLang="en-US"/>
              </a:p>
            </p:txBody>
          </p:sp>
          <p:sp>
            <p:nvSpPr>
              <p:cNvPr id="95" name="Line 227"/>
              <p:cNvSpPr>
                <a:spLocks noChangeShapeType="1"/>
              </p:cNvSpPr>
              <p:nvPr/>
            </p:nvSpPr>
            <p:spPr bwMode="auto">
              <a:xfrm flipV="1">
                <a:off x="369" y="1570"/>
                <a:ext cx="879" cy="880"/>
              </a:xfrm>
              <a:prstGeom prst="line">
                <a:avLst/>
              </a:prstGeom>
              <a:grpFill/>
              <a:ln w="6350">
                <a:solidFill>
                  <a:schemeClr val="tx1"/>
                </a:solidFill>
                <a:round/>
              </a:ln>
            </p:spPr>
            <p:txBody>
              <a:bodyPr/>
              <a:p>
                <a:endParaRPr lang="zh-CN" altLang="en-US"/>
              </a:p>
            </p:txBody>
          </p:sp>
          <p:sp>
            <p:nvSpPr>
              <p:cNvPr id="96" name="Line 228"/>
              <p:cNvSpPr>
                <a:spLocks noChangeShapeType="1"/>
              </p:cNvSpPr>
              <p:nvPr/>
            </p:nvSpPr>
            <p:spPr bwMode="auto">
              <a:xfrm flipV="1">
                <a:off x="349" y="1567"/>
                <a:ext cx="854" cy="855"/>
              </a:xfrm>
              <a:prstGeom prst="line">
                <a:avLst/>
              </a:prstGeom>
              <a:grpFill/>
              <a:ln w="6350">
                <a:solidFill>
                  <a:schemeClr val="tx1"/>
                </a:solidFill>
                <a:round/>
              </a:ln>
            </p:spPr>
            <p:txBody>
              <a:bodyPr/>
              <a:p>
                <a:endParaRPr lang="zh-CN" altLang="en-US"/>
              </a:p>
            </p:txBody>
          </p:sp>
          <p:sp>
            <p:nvSpPr>
              <p:cNvPr id="97" name="Line 229"/>
              <p:cNvSpPr>
                <a:spLocks noChangeShapeType="1"/>
              </p:cNvSpPr>
              <p:nvPr/>
            </p:nvSpPr>
            <p:spPr bwMode="auto">
              <a:xfrm flipV="1">
                <a:off x="330" y="1564"/>
                <a:ext cx="828" cy="828"/>
              </a:xfrm>
              <a:prstGeom prst="line">
                <a:avLst/>
              </a:prstGeom>
              <a:grpFill/>
              <a:ln w="6350">
                <a:solidFill>
                  <a:schemeClr val="tx1"/>
                </a:solidFill>
                <a:round/>
              </a:ln>
            </p:spPr>
            <p:txBody>
              <a:bodyPr/>
              <a:p>
                <a:endParaRPr lang="zh-CN" altLang="en-US"/>
              </a:p>
            </p:txBody>
          </p:sp>
          <p:sp>
            <p:nvSpPr>
              <p:cNvPr id="98" name="Line 230"/>
              <p:cNvSpPr>
                <a:spLocks noChangeShapeType="1"/>
              </p:cNvSpPr>
              <p:nvPr/>
            </p:nvSpPr>
            <p:spPr bwMode="auto">
              <a:xfrm flipV="1">
                <a:off x="314" y="1561"/>
                <a:ext cx="799" cy="799"/>
              </a:xfrm>
              <a:prstGeom prst="line">
                <a:avLst/>
              </a:prstGeom>
              <a:grpFill/>
              <a:ln w="6350">
                <a:solidFill>
                  <a:schemeClr val="tx1"/>
                </a:solidFill>
                <a:round/>
              </a:ln>
            </p:spPr>
            <p:txBody>
              <a:bodyPr/>
              <a:p>
                <a:endParaRPr lang="zh-CN" altLang="en-US"/>
              </a:p>
            </p:txBody>
          </p:sp>
          <p:sp>
            <p:nvSpPr>
              <p:cNvPr id="99" name="Line 231"/>
              <p:cNvSpPr>
                <a:spLocks noChangeShapeType="1"/>
              </p:cNvSpPr>
              <p:nvPr/>
            </p:nvSpPr>
            <p:spPr bwMode="auto">
              <a:xfrm flipV="1">
                <a:off x="300" y="1558"/>
                <a:ext cx="768" cy="768"/>
              </a:xfrm>
              <a:prstGeom prst="line">
                <a:avLst/>
              </a:prstGeom>
              <a:grpFill/>
              <a:ln w="6350">
                <a:solidFill>
                  <a:schemeClr val="tx1"/>
                </a:solidFill>
                <a:round/>
              </a:ln>
            </p:spPr>
            <p:txBody>
              <a:bodyPr/>
              <a:p>
                <a:endParaRPr lang="zh-CN" altLang="en-US"/>
              </a:p>
            </p:txBody>
          </p:sp>
          <p:sp>
            <p:nvSpPr>
              <p:cNvPr id="100" name="Line 232"/>
              <p:cNvSpPr>
                <a:spLocks noChangeShapeType="1"/>
              </p:cNvSpPr>
              <p:nvPr/>
            </p:nvSpPr>
            <p:spPr bwMode="auto">
              <a:xfrm flipV="1">
                <a:off x="289" y="1556"/>
                <a:ext cx="733" cy="733"/>
              </a:xfrm>
              <a:prstGeom prst="line">
                <a:avLst/>
              </a:prstGeom>
              <a:grpFill/>
              <a:ln w="6350">
                <a:solidFill>
                  <a:schemeClr val="tx1"/>
                </a:solidFill>
                <a:round/>
              </a:ln>
            </p:spPr>
            <p:txBody>
              <a:bodyPr/>
              <a:p>
                <a:endParaRPr lang="zh-CN" altLang="en-US"/>
              </a:p>
            </p:txBody>
          </p:sp>
          <p:sp>
            <p:nvSpPr>
              <p:cNvPr id="101" name="Line 233"/>
              <p:cNvSpPr>
                <a:spLocks noChangeShapeType="1"/>
              </p:cNvSpPr>
              <p:nvPr/>
            </p:nvSpPr>
            <p:spPr bwMode="auto">
              <a:xfrm flipV="1">
                <a:off x="280" y="1554"/>
                <a:ext cx="696" cy="696"/>
              </a:xfrm>
              <a:prstGeom prst="line">
                <a:avLst/>
              </a:prstGeom>
              <a:grpFill/>
              <a:ln w="6350">
                <a:solidFill>
                  <a:schemeClr val="tx1"/>
                </a:solidFill>
                <a:round/>
              </a:ln>
            </p:spPr>
            <p:txBody>
              <a:bodyPr/>
              <a:p>
                <a:endParaRPr lang="zh-CN" altLang="en-US"/>
              </a:p>
            </p:txBody>
          </p:sp>
          <p:sp>
            <p:nvSpPr>
              <p:cNvPr id="102" name="Line 234"/>
              <p:cNvSpPr>
                <a:spLocks noChangeShapeType="1"/>
              </p:cNvSpPr>
              <p:nvPr/>
            </p:nvSpPr>
            <p:spPr bwMode="auto">
              <a:xfrm flipV="1">
                <a:off x="274" y="1553"/>
                <a:ext cx="655" cy="655"/>
              </a:xfrm>
              <a:prstGeom prst="line">
                <a:avLst/>
              </a:prstGeom>
              <a:grpFill/>
              <a:ln w="6350">
                <a:solidFill>
                  <a:schemeClr val="tx1"/>
                </a:solidFill>
                <a:round/>
              </a:ln>
            </p:spPr>
            <p:txBody>
              <a:bodyPr/>
              <a:p>
                <a:endParaRPr lang="zh-CN" altLang="en-US"/>
              </a:p>
            </p:txBody>
          </p:sp>
          <p:sp>
            <p:nvSpPr>
              <p:cNvPr id="103" name="Line 235"/>
              <p:cNvSpPr>
                <a:spLocks noChangeShapeType="1"/>
              </p:cNvSpPr>
              <p:nvPr/>
            </p:nvSpPr>
            <p:spPr bwMode="auto">
              <a:xfrm flipV="1">
                <a:off x="269" y="1551"/>
                <a:ext cx="613" cy="614"/>
              </a:xfrm>
              <a:prstGeom prst="line">
                <a:avLst/>
              </a:prstGeom>
              <a:grpFill/>
              <a:ln w="6350">
                <a:solidFill>
                  <a:schemeClr val="tx1"/>
                </a:solidFill>
                <a:round/>
              </a:ln>
            </p:spPr>
            <p:txBody>
              <a:bodyPr/>
              <a:p>
                <a:endParaRPr lang="zh-CN" altLang="en-US"/>
              </a:p>
            </p:txBody>
          </p:sp>
          <p:sp>
            <p:nvSpPr>
              <p:cNvPr id="104" name="Line 236"/>
              <p:cNvSpPr>
                <a:spLocks noChangeShapeType="1"/>
              </p:cNvSpPr>
              <p:nvPr/>
            </p:nvSpPr>
            <p:spPr bwMode="auto">
              <a:xfrm flipV="1">
                <a:off x="263" y="1550"/>
                <a:ext cx="572" cy="572"/>
              </a:xfrm>
              <a:prstGeom prst="line">
                <a:avLst/>
              </a:prstGeom>
              <a:grpFill/>
              <a:ln w="6350">
                <a:solidFill>
                  <a:schemeClr val="tx1"/>
                </a:solidFill>
                <a:round/>
              </a:ln>
            </p:spPr>
            <p:txBody>
              <a:bodyPr/>
              <a:p>
                <a:endParaRPr lang="zh-CN" altLang="en-US"/>
              </a:p>
            </p:txBody>
          </p:sp>
          <p:sp>
            <p:nvSpPr>
              <p:cNvPr id="105" name="Line 237"/>
              <p:cNvSpPr>
                <a:spLocks noChangeShapeType="1"/>
              </p:cNvSpPr>
              <p:nvPr/>
            </p:nvSpPr>
            <p:spPr bwMode="auto">
              <a:xfrm flipV="1">
                <a:off x="250" y="1550"/>
                <a:ext cx="538" cy="537"/>
              </a:xfrm>
              <a:prstGeom prst="line">
                <a:avLst/>
              </a:prstGeom>
              <a:grpFill/>
              <a:ln w="6350">
                <a:solidFill>
                  <a:schemeClr val="tx1"/>
                </a:solidFill>
                <a:round/>
              </a:ln>
            </p:spPr>
            <p:txBody>
              <a:bodyPr/>
              <a:p>
                <a:endParaRPr lang="zh-CN" altLang="en-US"/>
              </a:p>
            </p:txBody>
          </p:sp>
          <p:sp>
            <p:nvSpPr>
              <p:cNvPr id="106" name="Line 238"/>
              <p:cNvSpPr>
                <a:spLocks noChangeShapeType="1"/>
              </p:cNvSpPr>
              <p:nvPr/>
            </p:nvSpPr>
            <p:spPr bwMode="auto">
              <a:xfrm flipV="1">
                <a:off x="230" y="1549"/>
                <a:ext cx="510" cy="510"/>
              </a:xfrm>
              <a:prstGeom prst="line">
                <a:avLst/>
              </a:prstGeom>
              <a:grpFill/>
              <a:ln w="6350">
                <a:solidFill>
                  <a:schemeClr val="tx1"/>
                </a:solidFill>
                <a:round/>
              </a:ln>
            </p:spPr>
            <p:txBody>
              <a:bodyPr/>
              <a:p>
                <a:endParaRPr lang="zh-CN" altLang="en-US"/>
              </a:p>
            </p:txBody>
          </p:sp>
          <p:sp>
            <p:nvSpPr>
              <p:cNvPr id="107" name="Line 239"/>
              <p:cNvSpPr>
                <a:spLocks noChangeShapeType="1"/>
              </p:cNvSpPr>
              <p:nvPr/>
            </p:nvSpPr>
            <p:spPr bwMode="auto">
              <a:xfrm flipV="1">
                <a:off x="204" y="1549"/>
                <a:ext cx="488" cy="488"/>
              </a:xfrm>
              <a:prstGeom prst="line">
                <a:avLst/>
              </a:prstGeom>
              <a:grpFill/>
              <a:ln w="6350">
                <a:solidFill>
                  <a:schemeClr val="tx1"/>
                </a:solidFill>
                <a:round/>
              </a:ln>
            </p:spPr>
            <p:txBody>
              <a:bodyPr/>
              <a:p>
                <a:endParaRPr lang="zh-CN" altLang="en-US"/>
              </a:p>
            </p:txBody>
          </p:sp>
          <p:sp>
            <p:nvSpPr>
              <p:cNvPr id="108" name="Line 240"/>
              <p:cNvSpPr>
                <a:spLocks noChangeShapeType="1"/>
              </p:cNvSpPr>
              <p:nvPr/>
            </p:nvSpPr>
            <p:spPr bwMode="auto">
              <a:xfrm flipV="1">
                <a:off x="171" y="1550"/>
                <a:ext cx="472" cy="472"/>
              </a:xfrm>
              <a:prstGeom prst="line">
                <a:avLst/>
              </a:prstGeom>
              <a:grpFill/>
              <a:ln w="6350">
                <a:solidFill>
                  <a:schemeClr val="tx1"/>
                </a:solidFill>
                <a:round/>
              </a:ln>
            </p:spPr>
            <p:txBody>
              <a:bodyPr/>
              <a:p>
                <a:endParaRPr lang="zh-CN" altLang="en-US"/>
              </a:p>
            </p:txBody>
          </p:sp>
          <p:sp>
            <p:nvSpPr>
              <p:cNvPr id="109" name="Line 241"/>
              <p:cNvSpPr>
                <a:spLocks noChangeShapeType="1"/>
              </p:cNvSpPr>
              <p:nvPr/>
            </p:nvSpPr>
            <p:spPr bwMode="auto">
              <a:xfrm flipV="1">
                <a:off x="130" y="1550"/>
                <a:ext cx="464" cy="465"/>
              </a:xfrm>
              <a:prstGeom prst="line">
                <a:avLst/>
              </a:prstGeom>
              <a:grpFill/>
              <a:ln w="6350">
                <a:solidFill>
                  <a:schemeClr val="tx1"/>
                </a:solidFill>
                <a:round/>
              </a:ln>
            </p:spPr>
            <p:txBody>
              <a:bodyPr/>
              <a:p>
                <a:endParaRPr lang="zh-CN" altLang="en-US"/>
              </a:p>
            </p:txBody>
          </p:sp>
          <p:sp>
            <p:nvSpPr>
              <p:cNvPr id="110" name="Line 242"/>
              <p:cNvSpPr>
                <a:spLocks noChangeShapeType="1"/>
              </p:cNvSpPr>
              <p:nvPr/>
            </p:nvSpPr>
            <p:spPr bwMode="auto">
              <a:xfrm flipV="1">
                <a:off x="79" y="1552"/>
                <a:ext cx="466" cy="466"/>
              </a:xfrm>
              <a:prstGeom prst="line">
                <a:avLst/>
              </a:prstGeom>
              <a:grpFill/>
              <a:ln w="6350">
                <a:solidFill>
                  <a:schemeClr val="tx1"/>
                </a:solidFill>
                <a:round/>
              </a:ln>
            </p:spPr>
            <p:txBody>
              <a:bodyPr/>
              <a:p>
                <a:endParaRPr lang="zh-CN" altLang="en-US"/>
              </a:p>
            </p:txBody>
          </p:sp>
          <p:sp>
            <p:nvSpPr>
              <p:cNvPr id="111" name="Line 243"/>
              <p:cNvSpPr>
                <a:spLocks noChangeShapeType="1"/>
              </p:cNvSpPr>
              <p:nvPr/>
            </p:nvSpPr>
            <p:spPr bwMode="auto">
              <a:xfrm flipV="1">
                <a:off x="27" y="1553"/>
                <a:ext cx="469" cy="469"/>
              </a:xfrm>
              <a:prstGeom prst="line">
                <a:avLst/>
              </a:prstGeom>
              <a:grpFill/>
              <a:ln w="6350">
                <a:solidFill>
                  <a:schemeClr val="tx1"/>
                </a:solidFill>
                <a:round/>
              </a:ln>
            </p:spPr>
            <p:txBody>
              <a:bodyPr/>
              <a:p>
                <a:endParaRPr lang="zh-CN" altLang="en-US"/>
              </a:p>
            </p:txBody>
          </p:sp>
          <p:sp>
            <p:nvSpPr>
              <p:cNvPr id="112" name="Line 244"/>
              <p:cNvSpPr>
                <a:spLocks noChangeShapeType="1"/>
              </p:cNvSpPr>
              <p:nvPr/>
            </p:nvSpPr>
            <p:spPr bwMode="auto">
              <a:xfrm flipV="1">
                <a:off x="-26" y="1555"/>
                <a:ext cx="472" cy="471"/>
              </a:xfrm>
              <a:prstGeom prst="line">
                <a:avLst/>
              </a:prstGeom>
              <a:grpFill/>
              <a:ln w="6350">
                <a:solidFill>
                  <a:schemeClr val="tx1"/>
                </a:solidFill>
                <a:round/>
              </a:ln>
            </p:spPr>
            <p:txBody>
              <a:bodyPr/>
              <a:p>
                <a:endParaRPr lang="zh-CN" altLang="en-US"/>
              </a:p>
            </p:txBody>
          </p:sp>
          <p:sp>
            <p:nvSpPr>
              <p:cNvPr id="113" name="Line 245"/>
              <p:cNvSpPr>
                <a:spLocks noChangeShapeType="1"/>
              </p:cNvSpPr>
              <p:nvPr/>
            </p:nvSpPr>
            <p:spPr bwMode="auto">
              <a:xfrm flipV="1">
                <a:off x="-78" y="1557"/>
                <a:ext cx="473" cy="474"/>
              </a:xfrm>
              <a:prstGeom prst="line">
                <a:avLst/>
              </a:prstGeom>
              <a:grpFill/>
              <a:ln w="6350">
                <a:solidFill>
                  <a:schemeClr val="tx1"/>
                </a:solidFill>
                <a:round/>
              </a:ln>
            </p:spPr>
            <p:txBody>
              <a:bodyPr/>
              <a:p>
                <a:endParaRPr lang="zh-CN" altLang="en-US"/>
              </a:p>
            </p:txBody>
          </p:sp>
          <p:sp>
            <p:nvSpPr>
              <p:cNvPr id="114" name="Line 246"/>
              <p:cNvSpPr>
                <a:spLocks noChangeShapeType="1"/>
              </p:cNvSpPr>
              <p:nvPr/>
            </p:nvSpPr>
            <p:spPr bwMode="auto">
              <a:xfrm flipV="1">
                <a:off x="-131" y="1560"/>
                <a:ext cx="475" cy="476"/>
              </a:xfrm>
              <a:prstGeom prst="line">
                <a:avLst/>
              </a:prstGeom>
              <a:grpFill/>
              <a:ln w="6350">
                <a:solidFill>
                  <a:schemeClr val="tx1"/>
                </a:solidFill>
                <a:round/>
              </a:ln>
            </p:spPr>
            <p:txBody>
              <a:bodyPr/>
              <a:p>
                <a:endParaRPr lang="zh-CN" altLang="en-US"/>
              </a:p>
            </p:txBody>
          </p:sp>
          <p:sp>
            <p:nvSpPr>
              <p:cNvPr id="115" name="Line 247"/>
              <p:cNvSpPr>
                <a:spLocks noChangeShapeType="1"/>
              </p:cNvSpPr>
              <p:nvPr/>
            </p:nvSpPr>
            <p:spPr bwMode="auto">
              <a:xfrm flipV="1">
                <a:off x="-151" y="1563"/>
                <a:ext cx="444" cy="444"/>
              </a:xfrm>
              <a:prstGeom prst="line">
                <a:avLst/>
              </a:prstGeom>
              <a:grpFill/>
              <a:ln w="6350">
                <a:solidFill>
                  <a:schemeClr val="tx1"/>
                </a:solidFill>
                <a:round/>
              </a:ln>
            </p:spPr>
            <p:txBody>
              <a:bodyPr/>
              <a:p>
                <a:endParaRPr lang="zh-CN" altLang="en-US"/>
              </a:p>
            </p:txBody>
          </p:sp>
          <p:sp>
            <p:nvSpPr>
              <p:cNvPr id="116" name="Line 248"/>
              <p:cNvSpPr>
                <a:spLocks noChangeShapeType="1"/>
              </p:cNvSpPr>
              <p:nvPr/>
            </p:nvSpPr>
            <p:spPr bwMode="auto">
              <a:xfrm flipV="1">
                <a:off x="-123" y="1566"/>
                <a:ext cx="365" cy="365"/>
              </a:xfrm>
              <a:prstGeom prst="line">
                <a:avLst/>
              </a:prstGeom>
              <a:grpFill/>
              <a:ln w="6350">
                <a:solidFill>
                  <a:schemeClr val="tx1"/>
                </a:solidFill>
                <a:round/>
              </a:ln>
            </p:spPr>
            <p:txBody>
              <a:bodyPr/>
              <a:p>
                <a:endParaRPr lang="zh-CN" altLang="en-US"/>
              </a:p>
            </p:txBody>
          </p:sp>
          <p:sp>
            <p:nvSpPr>
              <p:cNvPr id="117" name="Line 249"/>
              <p:cNvSpPr>
                <a:spLocks noChangeShapeType="1"/>
              </p:cNvSpPr>
              <p:nvPr/>
            </p:nvSpPr>
            <p:spPr bwMode="auto">
              <a:xfrm flipV="1">
                <a:off x="-151" y="1570"/>
                <a:ext cx="341" cy="341"/>
              </a:xfrm>
              <a:prstGeom prst="line">
                <a:avLst/>
              </a:prstGeom>
              <a:grpFill/>
              <a:ln w="6350">
                <a:solidFill>
                  <a:schemeClr val="tx1"/>
                </a:solidFill>
                <a:round/>
              </a:ln>
            </p:spPr>
            <p:txBody>
              <a:bodyPr/>
              <a:p>
                <a:endParaRPr lang="zh-CN" altLang="en-US"/>
              </a:p>
            </p:txBody>
          </p:sp>
          <p:sp>
            <p:nvSpPr>
              <p:cNvPr id="118" name="Line 250"/>
              <p:cNvSpPr>
                <a:spLocks noChangeShapeType="1"/>
              </p:cNvSpPr>
              <p:nvPr/>
            </p:nvSpPr>
            <p:spPr bwMode="auto">
              <a:xfrm flipV="1">
                <a:off x="-178" y="1575"/>
                <a:ext cx="315" cy="314"/>
              </a:xfrm>
              <a:prstGeom prst="line">
                <a:avLst/>
              </a:prstGeom>
              <a:grpFill/>
              <a:ln w="6350">
                <a:solidFill>
                  <a:schemeClr val="tx1"/>
                </a:solidFill>
                <a:round/>
              </a:ln>
            </p:spPr>
            <p:txBody>
              <a:bodyPr/>
              <a:p>
                <a:endParaRPr lang="zh-CN" altLang="en-US"/>
              </a:p>
            </p:txBody>
          </p:sp>
          <p:sp>
            <p:nvSpPr>
              <p:cNvPr id="119" name="Line 251"/>
              <p:cNvSpPr>
                <a:spLocks noChangeShapeType="1"/>
              </p:cNvSpPr>
              <p:nvPr/>
            </p:nvSpPr>
            <p:spPr bwMode="auto">
              <a:xfrm flipV="1">
                <a:off x="-198" y="1579"/>
                <a:ext cx="282" cy="283"/>
              </a:xfrm>
              <a:prstGeom prst="line">
                <a:avLst/>
              </a:prstGeom>
              <a:grpFill/>
              <a:ln w="6350">
                <a:solidFill>
                  <a:schemeClr val="tx1"/>
                </a:solidFill>
                <a:round/>
              </a:ln>
            </p:spPr>
            <p:txBody>
              <a:bodyPr/>
              <a:p>
                <a:endParaRPr lang="zh-CN" altLang="en-US"/>
              </a:p>
            </p:txBody>
          </p:sp>
          <p:sp>
            <p:nvSpPr>
              <p:cNvPr id="120" name="Line 252"/>
              <p:cNvSpPr>
                <a:spLocks noChangeShapeType="1"/>
              </p:cNvSpPr>
              <p:nvPr/>
            </p:nvSpPr>
            <p:spPr bwMode="auto">
              <a:xfrm flipV="1">
                <a:off x="-210" y="1585"/>
                <a:ext cx="241" cy="240"/>
              </a:xfrm>
              <a:prstGeom prst="line">
                <a:avLst/>
              </a:prstGeom>
              <a:grpFill/>
              <a:ln w="6350">
                <a:solidFill>
                  <a:schemeClr val="tx1"/>
                </a:solidFill>
                <a:round/>
              </a:ln>
            </p:spPr>
            <p:txBody>
              <a:bodyPr/>
              <a:p>
                <a:endParaRPr lang="zh-CN" altLang="en-US"/>
              </a:p>
            </p:txBody>
          </p:sp>
          <p:sp>
            <p:nvSpPr>
              <p:cNvPr id="121" name="Line 253"/>
              <p:cNvSpPr>
                <a:spLocks noChangeShapeType="1"/>
              </p:cNvSpPr>
              <p:nvPr/>
            </p:nvSpPr>
            <p:spPr bwMode="auto">
              <a:xfrm flipV="1">
                <a:off x="-199" y="1591"/>
                <a:ext cx="176" cy="176"/>
              </a:xfrm>
              <a:prstGeom prst="line">
                <a:avLst/>
              </a:prstGeom>
              <a:grpFill/>
              <a:ln w="6350">
                <a:solidFill>
                  <a:schemeClr val="tx1"/>
                </a:solidFill>
                <a:round/>
              </a:ln>
            </p:spPr>
            <p:txBody>
              <a:bodyPr/>
              <a:p>
                <a:endParaRPr lang="zh-CN" altLang="en-US"/>
              </a:p>
            </p:txBody>
          </p:sp>
          <p:sp>
            <p:nvSpPr>
              <p:cNvPr id="122" name="Line 254"/>
              <p:cNvSpPr>
                <a:spLocks noChangeShapeType="1"/>
              </p:cNvSpPr>
              <p:nvPr/>
            </p:nvSpPr>
            <p:spPr bwMode="auto">
              <a:xfrm flipV="1">
                <a:off x="-181" y="1597"/>
                <a:ext cx="103" cy="104"/>
              </a:xfrm>
              <a:prstGeom prst="line">
                <a:avLst/>
              </a:prstGeom>
              <a:grpFill/>
              <a:ln w="6350">
                <a:solidFill>
                  <a:schemeClr val="tx1"/>
                </a:solidFill>
                <a:round/>
              </a:ln>
            </p:spPr>
            <p:txBody>
              <a:bodyPr/>
              <a:p>
                <a:endParaRPr lang="zh-CN" altLang="en-US"/>
              </a:p>
            </p:txBody>
          </p:sp>
          <p:sp>
            <p:nvSpPr>
              <p:cNvPr id="123" name="Line 255"/>
              <p:cNvSpPr>
                <a:spLocks noChangeShapeType="1"/>
              </p:cNvSpPr>
              <p:nvPr/>
            </p:nvSpPr>
            <p:spPr bwMode="auto">
              <a:xfrm flipV="1">
                <a:off x="-195" y="1604"/>
                <a:ext cx="62" cy="63"/>
              </a:xfrm>
              <a:prstGeom prst="line">
                <a:avLst/>
              </a:prstGeom>
              <a:grpFill/>
              <a:ln w="6350">
                <a:solidFill>
                  <a:schemeClr val="tx1"/>
                </a:solidFill>
                <a:round/>
              </a:ln>
            </p:spPr>
            <p:txBody>
              <a:bodyPr/>
              <a:p>
                <a:endParaRPr lang="zh-CN" altLang="en-US"/>
              </a:p>
            </p:txBody>
          </p:sp>
          <p:sp>
            <p:nvSpPr>
              <p:cNvPr id="124" name="Line 256"/>
              <p:cNvSpPr>
                <a:spLocks noChangeShapeType="1"/>
              </p:cNvSpPr>
              <p:nvPr/>
            </p:nvSpPr>
            <p:spPr bwMode="auto">
              <a:xfrm flipV="1">
                <a:off x="-220" y="1611"/>
                <a:ext cx="32" cy="32"/>
              </a:xfrm>
              <a:prstGeom prst="line">
                <a:avLst/>
              </a:prstGeom>
              <a:grpFill/>
              <a:ln w="6350">
                <a:solidFill>
                  <a:schemeClr val="tx1"/>
                </a:solidFill>
                <a:round/>
              </a:ln>
            </p:spPr>
            <p:txBody>
              <a:bodyPr/>
              <a:p>
                <a:endParaRPr lang="zh-CN" altLang="en-US"/>
              </a:p>
            </p:txBody>
          </p:sp>
          <p:sp>
            <p:nvSpPr>
              <p:cNvPr id="125" name="Line 257"/>
              <p:cNvSpPr>
                <a:spLocks noChangeShapeType="1"/>
              </p:cNvSpPr>
              <p:nvPr/>
            </p:nvSpPr>
            <p:spPr bwMode="auto">
              <a:xfrm flipV="1">
                <a:off x="-248" y="1619"/>
                <a:ext cx="4" cy="4"/>
              </a:xfrm>
              <a:prstGeom prst="line">
                <a:avLst/>
              </a:prstGeom>
              <a:grpFill/>
              <a:ln w="6350">
                <a:solidFill>
                  <a:schemeClr val="tx1"/>
                </a:solidFill>
                <a:round/>
              </a:ln>
            </p:spPr>
            <p:txBody>
              <a:bodyPr/>
              <a:p>
                <a:endParaRPr lang="zh-CN" altLang="en-US"/>
              </a:p>
            </p:txBody>
          </p:sp>
          <p:sp>
            <p:nvSpPr>
              <p:cNvPr id="126" name="Line 258"/>
              <p:cNvSpPr>
                <a:spLocks noChangeShapeType="1"/>
              </p:cNvSpPr>
              <p:nvPr/>
            </p:nvSpPr>
            <p:spPr bwMode="auto">
              <a:xfrm>
                <a:off x="-355" y="1995"/>
                <a:ext cx="2153" cy="1"/>
              </a:xfrm>
              <a:prstGeom prst="line">
                <a:avLst/>
              </a:prstGeom>
              <a:grpFill/>
              <a:ln w="6350">
                <a:solidFill>
                  <a:schemeClr val="tx1"/>
                </a:solidFill>
                <a:round/>
              </a:ln>
            </p:spPr>
            <p:txBody>
              <a:bodyPr/>
              <a:p>
                <a:endParaRPr lang="zh-CN" altLang="en-US"/>
              </a:p>
            </p:txBody>
          </p:sp>
          <p:sp>
            <p:nvSpPr>
              <p:cNvPr id="127" name="Line 259"/>
              <p:cNvSpPr>
                <a:spLocks noChangeShapeType="1"/>
              </p:cNvSpPr>
              <p:nvPr/>
            </p:nvSpPr>
            <p:spPr bwMode="auto">
              <a:xfrm flipV="1">
                <a:off x="719" y="1495"/>
                <a:ext cx="1" cy="1594"/>
              </a:xfrm>
              <a:prstGeom prst="line">
                <a:avLst/>
              </a:prstGeom>
              <a:grpFill/>
              <a:ln w="6350">
                <a:solidFill>
                  <a:schemeClr val="tx1"/>
                </a:solidFill>
                <a:round/>
              </a:ln>
            </p:spPr>
            <p:txBody>
              <a:bodyPr/>
              <a:p>
                <a:endParaRPr lang="zh-CN" altLang="en-US"/>
              </a:p>
            </p:txBody>
          </p:sp>
          <p:sp>
            <p:nvSpPr>
              <p:cNvPr id="128" name="Line 260"/>
              <p:cNvSpPr>
                <a:spLocks noChangeShapeType="1"/>
              </p:cNvSpPr>
              <p:nvPr/>
            </p:nvSpPr>
            <p:spPr bwMode="auto">
              <a:xfrm>
                <a:off x="-342" y="1995"/>
                <a:ext cx="2123" cy="1"/>
              </a:xfrm>
              <a:prstGeom prst="line">
                <a:avLst/>
              </a:prstGeom>
              <a:grpFill/>
              <a:ln w="6350">
                <a:solidFill>
                  <a:schemeClr val="tx1"/>
                </a:solidFill>
                <a:round/>
              </a:ln>
            </p:spPr>
            <p:txBody>
              <a:bodyPr/>
              <a:p>
                <a:endParaRPr lang="zh-CN" altLang="en-US"/>
              </a:p>
            </p:txBody>
          </p:sp>
          <p:sp>
            <p:nvSpPr>
              <p:cNvPr id="129" name="Line 261"/>
              <p:cNvSpPr>
                <a:spLocks noChangeShapeType="1"/>
              </p:cNvSpPr>
              <p:nvPr/>
            </p:nvSpPr>
            <p:spPr bwMode="auto">
              <a:xfrm>
                <a:off x="-342" y="1995"/>
                <a:ext cx="2123" cy="1"/>
              </a:xfrm>
              <a:prstGeom prst="line">
                <a:avLst/>
              </a:prstGeom>
              <a:grpFill/>
              <a:ln w="6350">
                <a:solidFill>
                  <a:schemeClr val="tx1"/>
                </a:solidFill>
                <a:round/>
              </a:ln>
            </p:spPr>
            <p:txBody>
              <a:bodyPr/>
              <a:p>
                <a:endParaRPr lang="zh-CN" altLang="en-US"/>
              </a:p>
            </p:txBody>
          </p:sp>
          <p:sp>
            <p:nvSpPr>
              <p:cNvPr id="130" name="Line 262"/>
              <p:cNvSpPr>
                <a:spLocks noChangeShapeType="1"/>
              </p:cNvSpPr>
              <p:nvPr/>
            </p:nvSpPr>
            <p:spPr bwMode="auto">
              <a:xfrm flipH="1">
                <a:off x="1793" y="2060"/>
                <a:ext cx="1" cy="1"/>
              </a:xfrm>
              <a:prstGeom prst="line">
                <a:avLst/>
              </a:prstGeom>
              <a:grpFill/>
              <a:ln w="6350">
                <a:solidFill>
                  <a:schemeClr val="tx1"/>
                </a:solidFill>
                <a:round/>
              </a:ln>
            </p:spPr>
            <p:txBody>
              <a:bodyPr/>
              <a:p>
                <a:endParaRPr lang="zh-CN" altLang="en-US"/>
              </a:p>
            </p:txBody>
          </p:sp>
          <p:sp>
            <p:nvSpPr>
              <p:cNvPr id="131" name="Line 263"/>
              <p:cNvSpPr>
                <a:spLocks noChangeShapeType="1"/>
              </p:cNvSpPr>
              <p:nvPr/>
            </p:nvSpPr>
            <p:spPr bwMode="auto">
              <a:xfrm flipH="1" flipV="1">
                <a:off x="1757" y="2055"/>
                <a:ext cx="28" cy="29"/>
              </a:xfrm>
              <a:prstGeom prst="line">
                <a:avLst/>
              </a:prstGeom>
              <a:grpFill/>
              <a:ln w="6350">
                <a:solidFill>
                  <a:schemeClr val="tx1"/>
                </a:solidFill>
                <a:round/>
              </a:ln>
            </p:spPr>
            <p:txBody>
              <a:bodyPr/>
              <a:p>
                <a:endParaRPr lang="zh-CN" altLang="en-US"/>
              </a:p>
            </p:txBody>
          </p:sp>
          <p:sp>
            <p:nvSpPr>
              <p:cNvPr id="132" name="Line 264"/>
              <p:cNvSpPr>
                <a:spLocks noChangeShapeType="1"/>
              </p:cNvSpPr>
              <p:nvPr/>
            </p:nvSpPr>
            <p:spPr bwMode="auto">
              <a:xfrm flipH="1" flipV="1">
                <a:off x="1720" y="2051"/>
                <a:ext cx="57" cy="57"/>
              </a:xfrm>
              <a:prstGeom prst="line">
                <a:avLst/>
              </a:prstGeom>
              <a:grpFill/>
              <a:ln w="6350">
                <a:solidFill>
                  <a:schemeClr val="tx1"/>
                </a:solidFill>
                <a:round/>
              </a:ln>
            </p:spPr>
            <p:txBody>
              <a:bodyPr/>
              <a:p>
                <a:endParaRPr lang="zh-CN" altLang="en-US"/>
              </a:p>
            </p:txBody>
          </p:sp>
          <p:sp>
            <p:nvSpPr>
              <p:cNvPr id="133" name="Line 265"/>
              <p:cNvSpPr>
                <a:spLocks noChangeShapeType="1"/>
              </p:cNvSpPr>
              <p:nvPr/>
            </p:nvSpPr>
            <p:spPr bwMode="auto">
              <a:xfrm flipH="1" flipV="1">
                <a:off x="1684" y="2047"/>
                <a:ext cx="86" cy="85"/>
              </a:xfrm>
              <a:prstGeom prst="line">
                <a:avLst/>
              </a:prstGeom>
              <a:grpFill/>
              <a:ln w="6350">
                <a:solidFill>
                  <a:schemeClr val="tx1"/>
                </a:solidFill>
                <a:round/>
              </a:ln>
            </p:spPr>
            <p:txBody>
              <a:bodyPr/>
              <a:p>
                <a:endParaRPr lang="zh-CN" altLang="en-US"/>
              </a:p>
            </p:txBody>
          </p:sp>
          <p:sp>
            <p:nvSpPr>
              <p:cNvPr id="134" name="Line 266"/>
              <p:cNvSpPr>
                <a:spLocks noChangeShapeType="1"/>
              </p:cNvSpPr>
              <p:nvPr/>
            </p:nvSpPr>
            <p:spPr bwMode="auto">
              <a:xfrm flipH="1" flipV="1">
                <a:off x="1648" y="2043"/>
                <a:ext cx="113" cy="113"/>
              </a:xfrm>
              <a:prstGeom prst="line">
                <a:avLst/>
              </a:prstGeom>
              <a:grpFill/>
              <a:ln w="6350">
                <a:solidFill>
                  <a:schemeClr val="tx1"/>
                </a:solidFill>
                <a:round/>
              </a:ln>
            </p:spPr>
            <p:txBody>
              <a:bodyPr/>
              <a:p>
                <a:endParaRPr lang="zh-CN" altLang="en-US"/>
              </a:p>
            </p:txBody>
          </p:sp>
          <p:sp>
            <p:nvSpPr>
              <p:cNvPr id="135" name="Line 267"/>
              <p:cNvSpPr>
                <a:spLocks noChangeShapeType="1"/>
              </p:cNvSpPr>
              <p:nvPr/>
            </p:nvSpPr>
            <p:spPr bwMode="auto">
              <a:xfrm flipH="1" flipV="1">
                <a:off x="1613" y="2040"/>
                <a:ext cx="140" cy="140"/>
              </a:xfrm>
              <a:prstGeom prst="line">
                <a:avLst/>
              </a:prstGeom>
              <a:grpFill/>
              <a:ln w="6350">
                <a:solidFill>
                  <a:schemeClr val="tx1"/>
                </a:solidFill>
                <a:round/>
              </a:ln>
            </p:spPr>
            <p:txBody>
              <a:bodyPr/>
              <a:p>
                <a:endParaRPr lang="zh-CN" altLang="en-US"/>
              </a:p>
            </p:txBody>
          </p:sp>
          <p:sp>
            <p:nvSpPr>
              <p:cNvPr id="136" name="Line 268"/>
              <p:cNvSpPr>
                <a:spLocks noChangeShapeType="1"/>
              </p:cNvSpPr>
              <p:nvPr/>
            </p:nvSpPr>
            <p:spPr bwMode="auto">
              <a:xfrm flipH="1" flipV="1">
                <a:off x="1577" y="2036"/>
                <a:ext cx="168" cy="168"/>
              </a:xfrm>
              <a:prstGeom prst="line">
                <a:avLst/>
              </a:prstGeom>
              <a:grpFill/>
              <a:ln w="6350">
                <a:solidFill>
                  <a:schemeClr val="tx1"/>
                </a:solidFill>
                <a:round/>
              </a:ln>
            </p:spPr>
            <p:txBody>
              <a:bodyPr/>
              <a:p>
                <a:endParaRPr lang="zh-CN" altLang="en-US"/>
              </a:p>
            </p:txBody>
          </p:sp>
          <p:sp>
            <p:nvSpPr>
              <p:cNvPr id="137" name="Line 269"/>
              <p:cNvSpPr>
                <a:spLocks noChangeShapeType="1"/>
              </p:cNvSpPr>
              <p:nvPr/>
            </p:nvSpPr>
            <p:spPr bwMode="auto">
              <a:xfrm flipH="1" flipV="1">
                <a:off x="1542" y="2033"/>
                <a:ext cx="194" cy="194"/>
              </a:xfrm>
              <a:prstGeom prst="line">
                <a:avLst/>
              </a:prstGeom>
              <a:grpFill/>
              <a:ln w="6350">
                <a:solidFill>
                  <a:schemeClr val="tx1"/>
                </a:solidFill>
                <a:round/>
              </a:ln>
            </p:spPr>
            <p:txBody>
              <a:bodyPr/>
              <a:p>
                <a:endParaRPr lang="zh-CN" altLang="en-US"/>
              </a:p>
            </p:txBody>
          </p:sp>
          <p:sp>
            <p:nvSpPr>
              <p:cNvPr id="138" name="Line 270"/>
              <p:cNvSpPr>
                <a:spLocks noChangeShapeType="1"/>
              </p:cNvSpPr>
              <p:nvPr/>
            </p:nvSpPr>
            <p:spPr bwMode="auto">
              <a:xfrm flipH="1" flipV="1">
                <a:off x="1506" y="2030"/>
                <a:ext cx="221" cy="220"/>
              </a:xfrm>
              <a:prstGeom prst="line">
                <a:avLst/>
              </a:prstGeom>
              <a:grpFill/>
              <a:ln w="6350">
                <a:solidFill>
                  <a:schemeClr val="tx1"/>
                </a:solidFill>
                <a:round/>
              </a:ln>
            </p:spPr>
            <p:txBody>
              <a:bodyPr/>
              <a:p>
                <a:endParaRPr lang="zh-CN" altLang="en-US"/>
              </a:p>
            </p:txBody>
          </p:sp>
          <p:sp>
            <p:nvSpPr>
              <p:cNvPr id="139" name="Line 271"/>
              <p:cNvSpPr>
                <a:spLocks noChangeShapeType="1"/>
              </p:cNvSpPr>
              <p:nvPr/>
            </p:nvSpPr>
            <p:spPr bwMode="auto">
              <a:xfrm flipH="1" flipV="1">
                <a:off x="1471" y="2027"/>
                <a:ext cx="246" cy="245"/>
              </a:xfrm>
              <a:prstGeom prst="line">
                <a:avLst/>
              </a:prstGeom>
              <a:grpFill/>
              <a:ln w="6350">
                <a:solidFill>
                  <a:schemeClr val="tx1"/>
                </a:solidFill>
                <a:round/>
              </a:ln>
            </p:spPr>
            <p:txBody>
              <a:bodyPr/>
              <a:p>
                <a:endParaRPr lang="zh-CN" altLang="en-US"/>
              </a:p>
            </p:txBody>
          </p:sp>
          <p:sp>
            <p:nvSpPr>
              <p:cNvPr id="140" name="Line 272"/>
              <p:cNvSpPr>
                <a:spLocks noChangeShapeType="1"/>
              </p:cNvSpPr>
              <p:nvPr/>
            </p:nvSpPr>
            <p:spPr bwMode="auto">
              <a:xfrm flipH="1" flipV="1">
                <a:off x="1436" y="2024"/>
                <a:ext cx="271" cy="271"/>
              </a:xfrm>
              <a:prstGeom prst="line">
                <a:avLst/>
              </a:prstGeom>
              <a:grpFill/>
              <a:ln w="6350">
                <a:solidFill>
                  <a:schemeClr val="tx1"/>
                </a:solidFill>
                <a:round/>
              </a:ln>
            </p:spPr>
            <p:txBody>
              <a:bodyPr/>
              <a:p>
                <a:endParaRPr lang="zh-CN" altLang="en-US"/>
              </a:p>
            </p:txBody>
          </p:sp>
          <p:sp>
            <p:nvSpPr>
              <p:cNvPr id="141" name="Line 273"/>
              <p:cNvSpPr>
                <a:spLocks noChangeShapeType="1"/>
              </p:cNvSpPr>
              <p:nvPr/>
            </p:nvSpPr>
            <p:spPr bwMode="auto">
              <a:xfrm flipH="1" flipV="1">
                <a:off x="1402" y="2021"/>
                <a:ext cx="295" cy="295"/>
              </a:xfrm>
              <a:prstGeom prst="line">
                <a:avLst/>
              </a:prstGeom>
              <a:grpFill/>
              <a:ln w="6350">
                <a:solidFill>
                  <a:schemeClr val="tx1"/>
                </a:solidFill>
                <a:round/>
              </a:ln>
            </p:spPr>
            <p:txBody>
              <a:bodyPr/>
              <a:p>
                <a:endParaRPr lang="zh-CN" altLang="en-US"/>
              </a:p>
            </p:txBody>
          </p:sp>
          <p:sp>
            <p:nvSpPr>
              <p:cNvPr id="142" name="Line 274"/>
              <p:cNvSpPr>
                <a:spLocks noChangeShapeType="1"/>
              </p:cNvSpPr>
              <p:nvPr/>
            </p:nvSpPr>
            <p:spPr bwMode="auto">
              <a:xfrm flipH="1" flipV="1">
                <a:off x="1367" y="2019"/>
                <a:ext cx="319" cy="318"/>
              </a:xfrm>
              <a:prstGeom prst="line">
                <a:avLst/>
              </a:prstGeom>
              <a:grpFill/>
              <a:ln w="6350">
                <a:solidFill>
                  <a:schemeClr val="tx1"/>
                </a:solidFill>
                <a:round/>
              </a:ln>
            </p:spPr>
            <p:txBody>
              <a:bodyPr/>
              <a:p>
                <a:endParaRPr lang="zh-CN" altLang="en-US"/>
              </a:p>
            </p:txBody>
          </p:sp>
          <p:sp>
            <p:nvSpPr>
              <p:cNvPr id="143" name="Line 275"/>
              <p:cNvSpPr>
                <a:spLocks noChangeShapeType="1"/>
              </p:cNvSpPr>
              <p:nvPr/>
            </p:nvSpPr>
            <p:spPr bwMode="auto">
              <a:xfrm flipH="1" flipV="1">
                <a:off x="1337" y="2021"/>
                <a:ext cx="337" cy="337"/>
              </a:xfrm>
              <a:prstGeom prst="line">
                <a:avLst/>
              </a:prstGeom>
              <a:grpFill/>
              <a:ln w="6350">
                <a:solidFill>
                  <a:schemeClr val="tx1"/>
                </a:solidFill>
                <a:round/>
              </a:ln>
            </p:spPr>
            <p:txBody>
              <a:bodyPr/>
              <a:p>
                <a:endParaRPr lang="zh-CN" altLang="en-US"/>
              </a:p>
            </p:txBody>
          </p:sp>
          <p:sp>
            <p:nvSpPr>
              <p:cNvPr id="144" name="Line 276"/>
              <p:cNvSpPr>
                <a:spLocks noChangeShapeType="1"/>
              </p:cNvSpPr>
              <p:nvPr/>
            </p:nvSpPr>
            <p:spPr bwMode="auto">
              <a:xfrm flipH="1" flipV="1">
                <a:off x="1311" y="2027"/>
                <a:ext cx="351" cy="351"/>
              </a:xfrm>
              <a:prstGeom prst="line">
                <a:avLst/>
              </a:prstGeom>
              <a:grpFill/>
              <a:ln w="6350">
                <a:solidFill>
                  <a:schemeClr val="tx1"/>
                </a:solidFill>
                <a:round/>
              </a:ln>
            </p:spPr>
            <p:txBody>
              <a:bodyPr/>
              <a:p>
                <a:endParaRPr lang="zh-CN" altLang="en-US"/>
              </a:p>
            </p:txBody>
          </p:sp>
          <p:sp>
            <p:nvSpPr>
              <p:cNvPr id="145" name="Line 277"/>
              <p:cNvSpPr>
                <a:spLocks noChangeShapeType="1"/>
              </p:cNvSpPr>
              <p:nvPr/>
            </p:nvSpPr>
            <p:spPr bwMode="auto">
              <a:xfrm flipH="1" flipV="1">
                <a:off x="1288" y="2036"/>
                <a:ext cx="361" cy="361"/>
              </a:xfrm>
              <a:prstGeom prst="line">
                <a:avLst/>
              </a:prstGeom>
              <a:grpFill/>
              <a:ln w="6350">
                <a:solidFill>
                  <a:schemeClr val="tx1"/>
                </a:solidFill>
                <a:round/>
              </a:ln>
            </p:spPr>
            <p:txBody>
              <a:bodyPr/>
              <a:p>
                <a:endParaRPr lang="zh-CN" altLang="en-US"/>
              </a:p>
            </p:txBody>
          </p:sp>
          <p:sp>
            <p:nvSpPr>
              <p:cNvPr id="146" name="Line 278"/>
              <p:cNvSpPr>
                <a:spLocks noChangeShapeType="1"/>
              </p:cNvSpPr>
              <p:nvPr/>
            </p:nvSpPr>
            <p:spPr bwMode="auto">
              <a:xfrm flipH="1" flipV="1">
                <a:off x="1268" y="2048"/>
                <a:ext cx="368" cy="367"/>
              </a:xfrm>
              <a:prstGeom prst="line">
                <a:avLst/>
              </a:prstGeom>
              <a:grpFill/>
              <a:ln w="6350">
                <a:solidFill>
                  <a:schemeClr val="tx1"/>
                </a:solidFill>
                <a:round/>
              </a:ln>
            </p:spPr>
            <p:txBody>
              <a:bodyPr/>
              <a:p>
                <a:endParaRPr lang="zh-CN" altLang="en-US"/>
              </a:p>
            </p:txBody>
          </p:sp>
          <p:sp>
            <p:nvSpPr>
              <p:cNvPr id="147" name="Line 279"/>
              <p:cNvSpPr>
                <a:spLocks noChangeShapeType="1"/>
              </p:cNvSpPr>
              <p:nvPr/>
            </p:nvSpPr>
            <p:spPr bwMode="auto">
              <a:xfrm flipH="1" flipV="1">
                <a:off x="1250" y="2062"/>
                <a:ext cx="371" cy="371"/>
              </a:xfrm>
              <a:prstGeom prst="line">
                <a:avLst/>
              </a:prstGeom>
              <a:grpFill/>
              <a:ln w="6350">
                <a:solidFill>
                  <a:schemeClr val="tx1"/>
                </a:solidFill>
                <a:round/>
              </a:ln>
            </p:spPr>
            <p:txBody>
              <a:bodyPr/>
              <a:p>
                <a:endParaRPr lang="zh-CN" altLang="en-US"/>
              </a:p>
            </p:txBody>
          </p:sp>
          <p:sp>
            <p:nvSpPr>
              <p:cNvPr id="148" name="Line 280"/>
              <p:cNvSpPr>
                <a:spLocks noChangeShapeType="1"/>
              </p:cNvSpPr>
              <p:nvPr/>
            </p:nvSpPr>
            <p:spPr bwMode="auto">
              <a:xfrm flipH="1" flipV="1">
                <a:off x="1234" y="2078"/>
                <a:ext cx="372" cy="372"/>
              </a:xfrm>
              <a:prstGeom prst="line">
                <a:avLst/>
              </a:prstGeom>
              <a:grpFill/>
              <a:ln w="6350">
                <a:solidFill>
                  <a:schemeClr val="tx1"/>
                </a:solidFill>
                <a:round/>
              </a:ln>
            </p:spPr>
            <p:txBody>
              <a:bodyPr/>
              <a:p>
                <a:endParaRPr lang="zh-CN" altLang="en-US"/>
              </a:p>
            </p:txBody>
          </p:sp>
          <p:sp>
            <p:nvSpPr>
              <p:cNvPr id="149" name="Line 281"/>
              <p:cNvSpPr>
                <a:spLocks noChangeShapeType="1"/>
              </p:cNvSpPr>
              <p:nvPr/>
            </p:nvSpPr>
            <p:spPr bwMode="auto">
              <a:xfrm flipH="1" flipV="1">
                <a:off x="1220" y="2096"/>
                <a:ext cx="371" cy="371"/>
              </a:xfrm>
              <a:prstGeom prst="line">
                <a:avLst/>
              </a:prstGeom>
              <a:grpFill/>
              <a:ln w="6350">
                <a:solidFill>
                  <a:schemeClr val="tx1"/>
                </a:solidFill>
                <a:round/>
              </a:ln>
            </p:spPr>
            <p:txBody>
              <a:bodyPr/>
              <a:p>
                <a:endParaRPr lang="zh-CN" altLang="en-US"/>
              </a:p>
            </p:txBody>
          </p:sp>
          <p:sp>
            <p:nvSpPr>
              <p:cNvPr id="150" name="Line 282"/>
              <p:cNvSpPr>
                <a:spLocks noChangeShapeType="1"/>
              </p:cNvSpPr>
              <p:nvPr/>
            </p:nvSpPr>
            <p:spPr bwMode="auto">
              <a:xfrm flipH="1" flipV="1">
                <a:off x="1209" y="2117"/>
                <a:ext cx="365" cy="365"/>
              </a:xfrm>
              <a:prstGeom prst="line">
                <a:avLst/>
              </a:prstGeom>
              <a:grpFill/>
              <a:ln w="6350">
                <a:solidFill>
                  <a:schemeClr val="tx1"/>
                </a:solidFill>
                <a:round/>
              </a:ln>
            </p:spPr>
            <p:txBody>
              <a:bodyPr/>
              <a:p>
                <a:endParaRPr lang="zh-CN" altLang="en-US"/>
              </a:p>
            </p:txBody>
          </p:sp>
          <p:sp>
            <p:nvSpPr>
              <p:cNvPr id="151" name="Line 283"/>
              <p:cNvSpPr>
                <a:spLocks noChangeShapeType="1"/>
              </p:cNvSpPr>
              <p:nvPr/>
            </p:nvSpPr>
            <p:spPr bwMode="auto">
              <a:xfrm flipH="1" flipV="1">
                <a:off x="1200" y="2140"/>
                <a:ext cx="357" cy="357"/>
              </a:xfrm>
              <a:prstGeom prst="line">
                <a:avLst/>
              </a:prstGeom>
              <a:grpFill/>
              <a:ln w="6350">
                <a:solidFill>
                  <a:schemeClr val="tx1"/>
                </a:solidFill>
                <a:round/>
              </a:ln>
            </p:spPr>
            <p:txBody>
              <a:bodyPr/>
              <a:p>
                <a:endParaRPr lang="zh-CN" altLang="en-US"/>
              </a:p>
            </p:txBody>
          </p:sp>
          <p:sp>
            <p:nvSpPr>
              <p:cNvPr id="152" name="Line 284"/>
              <p:cNvSpPr>
                <a:spLocks noChangeShapeType="1"/>
              </p:cNvSpPr>
              <p:nvPr/>
            </p:nvSpPr>
            <p:spPr bwMode="auto">
              <a:xfrm flipH="1" flipV="1">
                <a:off x="1195" y="2168"/>
                <a:ext cx="344" cy="343"/>
              </a:xfrm>
              <a:prstGeom prst="line">
                <a:avLst/>
              </a:prstGeom>
              <a:grpFill/>
              <a:ln w="6350">
                <a:solidFill>
                  <a:schemeClr val="tx1"/>
                </a:solidFill>
                <a:round/>
              </a:ln>
            </p:spPr>
            <p:txBody>
              <a:bodyPr/>
              <a:p>
                <a:endParaRPr lang="zh-CN" altLang="en-US"/>
              </a:p>
            </p:txBody>
          </p:sp>
          <p:sp>
            <p:nvSpPr>
              <p:cNvPr id="153" name="Line 285"/>
              <p:cNvSpPr>
                <a:spLocks noChangeShapeType="1"/>
              </p:cNvSpPr>
              <p:nvPr/>
            </p:nvSpPr>
            <p:spPr bwMode="auto">
              <a:xfrm flipH="1" flipV="1">
                <a:off x="1192" y="2197"/>
                <a:ext cx="329" cy="328"/>
              </a:xfrm>
              <a:prstGeom prst="line">
                <a:avLst/>
              </a:prstGeom>
              <a:grpFill/>
              <a:ln w="6350">
                <a:solidFill>
                  <a:schemeClr val="tx1"/>
                </a:solidFill>
                <a:round/>
              </a:ln>
            </p:spPr>
            <p:txBody>
              <a:bodyPr/>
              <a:p>
                <a:endParaRPr lang="zh-CN" altLang="en-US"/>
              </a:p>
            </p:txBody>
          </p:sp>
          <p:sp>
            <p:nvSpPr>
              <p:cNvPr id="154" name="Line 286"/>
              <p:cNvSpPr>
                <a:spLocks noChangeShapeType="1"/>
              </p:cNvSpPr>
              <p:nvPr/>
            </p:nvSpPr>
            <p:spPr bwMode="auto">
              <a:xfrm flipH="1" flipV="1">
                <a:off x="1188" y="2225"/>
                <a:ext cx="315" cy="314"/>
              </a:xfrm>
              <a:prstGeom prst="line">
                <a:avLst/>
              </a:prstGeom>
              <a:grpFill/>
              <a:ln w="6350">
                <a:solidFill>
                  <a:schemeClr val="tx1"/>
                </a:solidFill>
                <a:round/>
              </a:ln>
            </p:spPr>
            <p:txBody>
              <a:bodyPr/>
              <a:p>
                <a:endParaRPr lang="zh-CN" altLang="en-US"/>
              </a:p>
            </p:txBody>
          </p:sp>
          <p:sp>
            <p:nvSpPr>
              <p:cNvPr id="155" name="Line 287"/>
              <p:cNvSpPr>
                <a:spLocks noChangeShapeType="1"/>
              </p:cNvSpPr>
              <p:nvPr/>
            </p:nvSpPr>
            <p:spPr bwMode="auto">
              <a:xfrm flipH="1" flipV="1">
                <a:off x="1183" y="2252"/>
                <a:ext cx="301" cy="300"/>
              </a:xfrm>
              <a:prstGeom prst="line">
                <a:avLst/>
              </a:prstGeom>
              <a:grpFill/>
              <a:ln w="6350">
                <a:solidFill>
                  <a:schemeClr val="tx1"/>
                </a:solidFill>
                <a:round/>
              </a:ln>
            </p:spPr>
            <p:txBody>
              <a:bodyPr/>
              <a:p>
                <a:endParaRPr lang="zh-CN" altLang="en-US"/>
              </a:p>
            </p:txBody>
          </p:sp>
          <p:sp>
            <p:nvSpPr>
              <p:cNvPr id="156" name="Line 288"/>
              <p:cNvSpPr>
                <a:spLocks noChangeShapeType="1"/>
              </p:cNvSpPr>
              <p:nvPr/>
            </p:nvSpPr>
            <p:spPr bwMode="auto">
              <a:xfrm flipH="1" flipV="1">
                <a:off x="1177" y="2277"/>
                <a:ext cx="288" cy="288"/>
              </a:xfrm>
              <a:prstGeom prst="line">
                <a:avLst/>
              </a:prstGeom>
              <a:grpFill/>
              <a:ln w="6350">
                <a:solidFill>
                  <a:schemeClr val="tx1"/>
                </a:solidFill>
                <a:round/>
              </a:ln>
            </p:spPr>
            <p:txBody>
              <a:bodyPr/>
              <a:p>
                <a:endParaRPr lang="zh-CN" altLang="en-US"/>
              </a:p>
            </p:txBody>
          </p:sp>
          <p:sp>
            <p:nvSpPr>
              <p:cNvPr id="157" name="Line 289"/>
              <p:cNvSpPr>
                <a:spLocks noChangeShapeType="1"/>
              </p:cNvSpPr>
              <p:nvPr/>
            </p:nvSpPr>
            <p:spPr bwMode="auto">
              <a:xfrm flipH="1" flipV="1">
                <a:off x="1169" y="2302"/>
                <a:ext cx="276" cy="276"/>
              </a:xfrm>
              <a:prstGeom prst="line">
                <a:avLst/>
              </a:prstGeom>
              <a:grpFill/>
              <a:ln w="6350">
                <a:solidFill>
                  <a:schemeClr val="tx1"/>
                </a:solidFill>
                <a:round/>
              </a:ln>
            </p:spPr>
            <p:txBody>
              <a:bodyPr/>
              <a:p>
                <a:endParaRPr lang="zh-CN" altLang="en-US"/>
              </a:p>
            </p:txBody>
          </p:sp>
          <p:sp>
            <p:nvSpPr>
              <p:cNvPr id="158" name="Line 290"/>
              <p:cNvSpPr>
                <a:spLocks noChangeShapeType="1"/>
              </p:cNvSpPr>
              <p:nvPr/>
            </p:nvSpPr>
            <p:spPr bwMode="auto">
              <a:xfrm flipH="1" flipV="1">
                <a:off x="1161" y="2325"/>
                <a:ext cx="265" cy="266"/>
              </a:xfrm>
              <a:prstGeom prst="line">
                <a:avLst/>
              </a:prstGeom>
              <a:grpFill/>
              <a:ln w="6350">
                <a:solidFill>
                  <a:schemeClr val="tx1"/>
                </a:solidFill>
                <a:round/>
              </a:ln>
            </p:spPr>
            <p:txBody>
              <a:bodyPr/>
              <a:p>
                <a:endParaRPr lang="zh-CN" altLang="en-US"/>
              </a:p>
            </p:txBody>
          </p:sp>
          <p:sp>
            <p:nvSpPr>
              <p:cNvPr id="159" name="Line 291"/>
              <p:cNvSpPr>
                <a:spLocks noChangeShapeType="1"/>
              </p:cNvSpPr>
              <p:nvPr/>
            </p:nvSpPr>
            <p:spPr bwMode="auto">
              <a:xfrm flipH="1" flipV="1">
                <a:off x="1151" y="2348"/>
                <a:ext cx="256" cy="256"/>
              </a:xfrm>
              <a:prstGeom prst="line">
                <a:avLst/>
              </a:prstGeom>
              <a:grpFill/>
              <a:ln w="6350">
                <a:solidFill>
                  <a:schemeClr val="tx1"/>
                </a:solidFill>
                <a:round/>
              </a:ln>
            </p:spPr>
            <p:txBody>
              <a:bodyPr/>
              <a:p>
                <a:endParaRPr lang="zh-CN" altLang="en-US"/>
              </a:p>
            </p:txBody>
          </p:sp>
          <p:sp>
            <p:nvSpPr>
              <p:cNvPr id="160" name="Line 292"/>
              <p:cNvSpPr>
                <a:spLocks noChangeShapeType="1"/>
              </p:cNvSpPr>
              <p:nvPr/>
            </p:nvSpPr>
            <p:spPr bwMode="auto">
              <a:xfrm flipH="1" flipV="1">
                <a:off x="1140" y="2369"/>
                <a:ext cx="248" cy="248"/>
              </a:xfrm>
              <a:prstGeom prst="line">
                <a:avLst/>
              </a:prstGeom>
              <a:grpFill/>
              <a:ln w="6350">
                <a:solidFill>
                  <a:schemeClr val="tx1"/>
                </a:solidFill>
                <a:round/>
              </a:ln>
            </p:spPr>
            <p:txBody>
              <a:bodyPr/>
              <a:p>
                <a:endParaRPr lang="zh-CN" altLang="en-US"/>
              </a:p>
            </p:txBody>
          </p:sp>
          <p:sp>
            <p:nvSpPr>
              <p:cNvPr id="161" name="Line 293"/>
              <p:cNvSpPr>
                <a:spLocks noChangeShapeType="1"/>
              </p:cNvSpPr>
              <p:nvPr/>
            </p:nvSpPr>
            <p:spPr bwMode="auto">
              <a:xfrm flipH="1" flipV="1">
                <a:off x="1129" y="2390"/>
                <a:ext cx="240" cy="240"/>
              </a:xfrm>
              <a:prstGeom prst="line">
                <a:avLst/>
              </a:prstGeom>
              <a:grpFill/>
              <a:ln w="6350">
                <a:solidFill>
                  <a:schemeClr val="tx1"/>
                </a:solidFill>
                <a:round/>
              </a:ln>
            </p:spPr>
            <p:txBody>
              <a:bodyPr/>
              <a:p>
                <a:endParaRPr lang="zh-CN" altLang="en-US"/>
              </a:p>
            </p:txBody>
          </p:sp>
          <p:sp>
            <p:nvSpPr>
              <p:cNvPr id="162" name="Line 294"/>
              <p:cNvSpPr>
                <a:spLocks noChangeShapeType="1"/>
              </p:cNvSpPr>
              <p:nvPr/>
            </p:nvSpPr>
            <p:spPr bwMode="auto">
              <a:xfrm flipH="1" flipV="1">
                <a:off x="1117" y="2410"/>
                <a:ext cx="234" cy="234"/>
              </a:xfrm>
              <a:prstGeom prst="line">
                <a:avLst/>
              </a:prstGeom>
              <a:grpFill/>
              <a:ln w="6350">
                <a:solidFill>
                  <a:schemeClr val="tx1"/>
                </a:solidFill>
                <a:round/>
              </a:ln>
            </p:spPr>
            <p:txBody>
              <a:bodyPr/>
              <a:p>
                <a:endParaRPr lang="zh-CN" altLang="en-US"/>
              </a:p>
            </p:txBody>
          </p:sp>
          <p:sp>
            <p:nvSpPr>
              <p:cNvPr id="163" name="Line 295"/>
              <p:cNvSpPr>
                <a:spLocks noChangeShapeType="1"/>
              </p:cNvSpPr>
              <p:nvPr/>
            </p:nvSpPr>
            <p:spPr bwMode="auto">
              <a:xfrm flipH="1" flipV="1">
                <a:off x="1104" y="2429"/>
                <a:ext cx="228" cy="228"/>
              </a:xfrm>
              <a:prstGeom prst="line">
                <a:avLst/>
              </a:prstGeom>
              <a:grpFill/>
              <a:ln w="6350">
                <a:solidFill>
                  <a:schemeClr val="tx1"/>
                </a:solidFill>
                <a:round/>
              </a:ln>
            </p:spPr>
            <p:txBody>
              <a:bodyPr/>
              <a:p>
                <a:endParaRPr lang="zh-CN" altLang="en-US"/>
              </a:p>
            </p:txBody>
          </p:sp>
          <p:sp>
            <p:nvSpPr>
              <p:cNvPr id="164" name="Line 296"/>
              <p:cNvSpPr>
                <a:spLocks noChangeShapeType="1"/>
              </p:cNvSpPr>
              <p:nvPr/>
            </p:nvSpPr>
            <p:spPr bwMode="auto">
              <a:xfrm flipH="1" flipV="1">
                <a:off x="1090" y="2447"/>
                <a:ext cx="225" cy="225"/>
              </a:xfrm>
              <a:prstGeom prst="line">
                <a:avLst/>
              </a:prstGeom>
              <a:grpFill/>
              <a:ln w="6350">
                <a:solidFill>
                  <a:schemeClr val="tx1"/>
                </a:solidFill>
                <a:round/>
              </a:ln>
            </p:spPr>
            <p:txBody>
              <a:bodyPr/>
              <a:p>
                <a:endParaRPr lang="zh-CN" altLang="en-US"/>
              </a:p>
            </p:txBody>
          </p:sp>
          <p:sp>
            <p:nvSpPr>
              <p:cNvPr id="165" name="Line 297"/>
              <p:cNvSpPr>
                <a:spLocks noChangeShapeType="1"/>
              </p:cNvSpPr>
              <p:nvPr/>
            </p:nvSpPr>
            <p:spPr bwMode="auto">
              <a:xfrm flipH="1" flipV="1">
                <a:off x="1075" y="2465"/>
                <a:ext cx="222" cy="221"/>
              </a:xfrm>
              <a:prstGeom prst="line">
                <a:avLst/>
              </a:prstGeom>
              <a:grpFill/>
              <a:ln w="6350">
                <a:solidFill>
                  <a:schemeClr val="tx1"/>
                </a:solidFill>
                <a:round/>
              </a:ln>
            </p:spPr>
            <p:txBody>
              <a:bodyPr/>
              <a:p>
                <a:endParaRPr lang="zh-CN" altLang="en-US"/>
              </a:p>
            </p:txBody>
          </p:sp>
          <p:sp>
            <p:nvSpPr>
              <p:cNvPr id="166" name="Line 298"/>
              <p:cNvSpPr>
                <a:spLocks noChangeShapeType="1"/>
              </p:cNvSpPr>
              <p:nvPr/>
            </p:nvSpPr>
            <p:spPr bwMode="auto">
              <a:xfrm flipH="1" flipV="1">
                <a:off x="1060" y="2481"/>
                <a:ext cx="220" cy="220"/>
              </a:xfrm>
              <a:prstGeom prst="line">
                <a:avLst/>
              </a:prstGeom>
              <a:grpFill/>
              <a:ln w="6350">
                <a:solidFill>
                  <a:schemeClr val="tx1"/>
                </a:solidFill>
                <a:round/>
              </a:ln>
            </p:spPr>
            <p:txBody>
              <a:bodyPr/>
              <a:p>
                <a:endParaRPr lang="zh-CN" altLang="en-US"/>
              </a:p>
            </p:txBody>
          </p:sp>
          <p:sp>
            <p:nvSpPr>
              <p:cNvPr id="167" name="Line 299"/>
              <p:cNvSpPr>
                <a:spLocks noChangeShapeType="1"/>
              </p:cNvSpPr>
              <p:nvPr/>
            </p:nvSpPr>
            <p:spPr bwMode="auto">
              <a:xfrm flipH="1" flipV="1">
                <a:off x="1044" y="2498"/>
                <a:ext cx="220" cy="219"/>
              </a:xfrm>
              <a:prstGeom prst="line">
                <a:avLst/>
              </a:prstGeom>
              <a:grpFill/>
              <a:ln w="6350">
                <a:solidFill>
                  <a:schemeClr val="tx1"/>
                </a:solidFill>
                <a:round/>
              </a:ln>
            </p:spPr>
            <p:txBody>
              <a:bodyPr/>
              <a:p>
                <a:endParaRPr lang="zh-CN" altLang="en-US"/>
              </a:p>
            </p:txBody>
          </p:sp>
          <p:sp>
            <p:nvSpPr>
              <p:cNvPr id="168" name="Line 300"/>
              <p:cNvSpPr>
                <a:spLocks noChangeShapeType="1"/>
              </p:cNvSpPr>
              <p:nvPr/>
            </p:nvSpPr>
            <p:spPr bwMode="auto">
              <a:xfrm flipH="1" flipV="1">
                <a:off x="1027" y="2513"/>
                <a:ext cx="220" cy="220"/>
              </a:xfrm>
              <a:prstGeom prst="line">
                <a:avLst/>
              </a:prstGeom>
              <a:grpFill/>
              <a:ln w="6350">
                <a:solidFill>
                  <a:schemeClr val="tx1"/>
                </a:solidFill>
                <a:round/>
              </a:ln>
            </p:spPr>
            <p:txBody>
              <a:bodyPr/>
              <a:p>
                <a:endParaRPr lang="zh-CN" altLang="en-US"/>
              </a:p>
            </p:txBody>
          </p:sp>
          <p:sp>
            <p:nvSpPr>
              <p:cNvPr id="169" name="Line 301"/>
              <p:cNvSpPr>
                <a:spLocks noChangeShapeType="1"/>
              </p:cNvSpPr>
              <p:nvPr/>
            </p:nvSpPr>
            <p:spPr bwMode="auto">
              <a:xfrm flipH="1" flipV="1">
                <a:off x="1010" y="2528"/>
                <a:ext cx="222" cy="221"/>
              </a:xfrm>
              <a:prstGeom prst="line">
                <a:avLst/>
              </a:prstGeom>
              <a:grpFill/>
              <a:ln w="6350">
                <a:solidFill>
                  <a:schemeClr val="tx1"/>
                </a:solidFill>
                <a:round/>
              </a:ln>
            </p:spPr>
            <p:txBody>
              <a:bodyPr/>
              <a:p>
                <a:endParaRPr lang="zh-CN" altLang="en-US"/>
              </a:p>
            </p:txBody>
          </p:sp>
          <p:sp>
            <p:nvSpPr>
              <p:cNvPr id="170" name="Line 302"/>
              <p:cNvSpPr>
                <a:spLocks noChangeShapeType="1"/>
              </p:cNvSpPr>
              <p:nvPr/>
            </p:nvSpPr>
            <p:spPr bwMode="auto">
              <a:xfrm flipH="1" flipV="1">
                <a:off x="992" y="2542"/>
                <a:ext cx="224" cy="223"/>
              </a:xfrm>
              <a:prstGeom prst="line">
                <a:avLst/>
              </a:prstGeom>
              <a:grpFill/>
              <a:ln w="6350">
                <a:solidFill>
                  <a:schemeClr val="tx1"/>
                </a:solidFill>
                <a:round/>
              </a:ln>
            </p:spPr>
            <p:txBody>
              <a:bodyPr/>
              <a:p>
                <a:endParaRPr lang="zh-CN" altLang="en-US"/>
              </a:p>
            </p:txBody>
          </p:sp>
          <p:sp>
            <p:nvSpPr>
              <p:cNvPr id="171" name="Line 303"/>
              <p:cNvSpPr>
                <a:spLocks noChangeShapeType="1"/>
              </p:cNvSpPr>
              <p:nvPr/>
            </p:nvSpPr>
            <p:spPr bwMode="auto">
              <a:xfrm flipH="1" flipV="1">
                <a:off x="973" y="2555"/>
                <a:ext cx="227" cy="227"/>
              </a:xfrm>
              <a:prstGeom prst="line">
                <a:avLst/>
              </a:prstGeom>
              <a:grpFill/>
              <a:ln w="6350">
                <a:solidFill>
                  <a:schemeClr val="tx1"/>
                </a:solidFill>
                <a:round/>
              </a:ln>
            </p:spPr>
            <p:txBody>
              <a:bodyPr/>
              <a:p>
                <a:endParaRPr lang="zh-CN" altLang="en-US"/>
              </a:p>
            </p:txBody>
          </p:sp>
          <p:sp>
            <p:nvSpPr>
              <p:cNvPr id="172" name="Line 304"/>
              <p:cNvSpPr>
                <a:spLocks noChangeShapeType="1"/>
              </p:cNvSpPr>
              <p:nvPr/>
            </p:nvSpPr>
            <p:spPr bwMode="auto">
              <a:xfrm flipH="1" flipV="1">
                <a:off x="953" y="2567"/>
                <a:ext cx="232" cy="232"/>
              </a:xfrm>
              <a:prstGeom prst="line">
                <a:avLst/>
              </a:prstGeom>
              <a:grpFill/>
              <a:ln w="6350">
                <a:solidFill>
                  <a:schemeClr val="tx1"/>
                </a:solidFill>
                <a:round/>
              </a:ln>
            </p:spPr>
            <p:txBody>
              <a:bodyPr/>
              <a:p>
                <a:endParaRPr lang="zh-CN" altLang="en-US"/>
              </a:p>
            </p:txBody>
          </p:sp>
          <p:sp>
            <p:nvSpPr>
              <p:cNvPr id="173" name="Line 305"/>
              <p:cNvSpPr>
                <a:spLocks noChangeShapeType="1"/>
              </p:cNvSpPr>
              <p:nvPr/>
            </p:nvSpPr>
            <p:spPr bwMode="auto">
              <a:xfrm flipH="1" flipV="1">
                <a:off x="933" y="2579"/>
                <a:ext cx="237" cy="237"/>
              </a:xfrm>
              <a:prstGeom prst="line">
                <a:avLst/>
              </a:prstGeom>
              <a:grpFill/>
              <a:ln w="6350">
                <a:solidFill>
                  <a:schemeClr val="tx1"/>
                </a:solidFill>
                <a:round/>
              </a:ln>
            </p:spPr>
            <p:txBody>
              <a:bodyPr/>
              <a:p>
                <a:endParaRPr lang="zh-CN" altLang="en-US"/>
              </a:p>
            </p:txBody>
          </p:sp>
          <p:sp>
            <p:nvSpPr>
              <p:cNvPr id="174" name="Line 306"/>
              <p:cNvSpPr>
                <a:spLocks noChangeShapeType="1"/>
              </p:cNvSpPr>
              <p:nvPr/>
            </p:nvSpPr>
            <p:spPr bwMode="auto">
              <a:xfrm flipH="1" flipV="1">
                <a:off x="911" y="2589"/>
                <a:ext cx="243" cy="243"/>
              </a:xfrm>
              <a:prstGeom prst="line">
                <a:avLst/>
              </a:prstGeom>
              <a:grpFill/>
              <a:ln w="6350">
                <a:solidFill>
                  <a:schemeClr val="tx1"/>
                </a:solidFill>
                <a:round/>
              </a:ln>
            </p:spPr>
            <p:txBody>
              <a:bodyPr/>
              <a:p>
                <a:endParaRPr lang="zh-CN" altLang="en-US"/>
              </a:p>
            </p:txBody>
          </p:sp>
          <p:sp>
            <p:nvSpPr>
              <p:cNvPr id="175" name="Line 307"/>
              <p:cNvSpPr>
                <a:spLocks noChangeShapeType="1"/>
              </p:cNvSpPr>
              <p:nvPr/>
            </p:nvSpPr>
            <p:spPr bwMode="auto">
              <a:xfrm flipH="1" flipV="1">
                <a:off x="889" y="2599"/>
                <a:ext cx="250" cy="250"/>
              </a:xfrm>
              <a:prstGeom prst="line">
                <a:avLst/>
              </a:prstGeom>
              <a:grpFill/>
              <a:ln w="6350">
                <a:solidFill>
                  <a:schemeClr val="tx1"/>
                </a:solidFill>
                <a:round/>
              </a:ln>
            </p:spPr>
            <p:txBody>
              <a:bodyPr/>
              <a:p>
                <a:endParaRPr lang="zh-CN" altLang="en-US"/>
              </a:p>
            </p:txBody>
          </p:sp>
          <p:sp>
            <p:nvSpPr>
              <p:cNvPr id="176" name="Line 308"/>
              <p:cNvSpPr>
                <a:spLocks noChangeShapeType="1"/>
              </p:cNvSpPr>
              <p:nvPr/>
            </p:nvSpPr>
            <p:spPr bwMode="auto">
              <a:xfrm flipH="1" flipV="1">
                <a:off x="866" y="2608"/>
                <a:ext cx="257" cy="257"/>
              </a:xfrm>
              <a:prstGeom prst="line">
                <a:avLst/>
              </a:prstGeom>
              <a:grpFill/>
              <a:ln w="6350">
                <a:solidFill>
                  <a:schemeClr val="tx1"/>
                </a:solidFill>
                <a:round/>
              </a:ln>
            </p:spPr>
            <p:txBody>
              <a:bodyPr/>
              <a:p>
                <a:endParaRPr lang="zh-CN" altLang="en-US"/>
              </a:p>
            </p:txBody>
          </p:sp>
          <p:sp>
            <p:nvSpPr>
              <p:cNvPr id="177" name="Line 309"/>
              <p:cNvSpPr>
                <a:spLocks noChangeShapeType="1"/>
              </p:cNvSpPr>
              <p:nvPr/>
            </p:nvSpPr>
            <p:spPr bwMode="auto">
              <a:xfrm flipH="1" flipV="1">
                <a:off x="842" y="2616"/>
                <a:ext cx="265" cy="265"/>
              </a:xfrm>
              <a:prstGeom prst="line">
                <a:avLst/>
              </a:prstGeom>
              <a:grpFill/>
              <a:ln w="6350">
                <a:solidFill>
                  <a:schemeClr val="tx1"/>
                </a:solidFill>
                <a:round/>
              </a:ln>
            </p:spPr>
            <p:txBody>
              <a:bodyPr/>
              <a:p>
                <a:endParaRPr lang="zh-CN" altLang="en-US"/>
              </a:p>
            </p:txBody>
          </p:sp>
          <p:sp>
            <p:nvSpPr>
              <p:cNvPr id="178" name="Line 310"/>
              <p:cNvSpPr>
                <a:spLocks noChangeShapeType="1"/>
              </p:cNvSpPr>
              <p:nvPr/>
            </p:nvSpPr>
            <p:spPr bwMode="auto">
              <a:xfrm flipH="1" flipV="1">
                <a:off x="817" y="2623"/>
                <a:ext cx="274" cy="274"/>
              </a:xfrm>
              <a:prstGeom prst="line">
                <a:avLst/>
              </a:prstGeom>
              <a:grpFill/>
              <a:ln w="6350">
                <a:solidFill>
                  <a:schemeClr val="tx1"/>
                </a:solidFill>
                <a:round/>
              </a:ln>
            </p:spPr>
            <p:txBody>
              <a:bodyPr/>
              <a:p>
                <a:endParaRPr lang="zh-CN" altLang="en-US"/>
              </a:p>
            </p:txBody>
          </p:sp>
          <p:sp>
            <p:nvSpPr>
              <p:cNvPr id="179" name="Line 311"/>
              <p:cNvSpPr>
                <a:spLocks noChangeShapeType="1"/>
              </p:cNvSpPr>
              <p:nvPr/>
            </p:nvSpPr>
            <p:spPr bwMode="auto">
              <a:xfrm flipH="1" flipV="1">
                <a:off x="790" y="2629"/>
                <a:ext cx="284" cy="283"/>
              </a:xfrm>
              <a:prstGeom prst="line">
                <a:avLst/>
              </a:prstGeom>
              <a:grpFill/>
              <a:ln w="6350">
                <a:solidFill>
                  <a:schemeClr val="tx1"/>
                </a:solidFill>
                <a:round/>
              </a:ln>
            </p:spPr>
            <p:txBody>
              <a:bodyPr/>
              <a:p>
                <a:endParaRPr lang="zh-CN" altLang="en-US"/>
              </a:p>
            </p:txBody>
          </p:sp>
          <p:sp>
            <p:nvSpPr>
              <p:cNvPr id="180" name="Line 312"/>
              <p:cNvSpPr>
                <a:spLocks noChangeShapeType="1"/>
              </p:cNvSpPr>
              <p:nvPr/>
            </p:nvSpPr>
            <p:spPr bwMode="auto">
              <a:xfrm flipH="1" flipV="1">
                <a:off x="763" y="2633"/>
                <a:ext cx="294" cy="294"/>
              </a:xfrm>
              <a:prstGeom prst="line">
                <a:avLst/>
              </a:prstGeom>
              <a:grpFill/>
              <a:ln w="6350">
                <a:solidFill>
                  <a:schemeClr val="tx1"/>
                </a:solidFill>
                <a:round/>
              </a:ln>
            </p:spPr>
            <p:txBody>
              <a:bodyPr/>
              <a:p>
                <a:endParaRPr lang="zh-CN" altLang="en-US"/>
              </a:p>
            </p:txBody>
          </p:sp>
          <p:sp>
            <p:nvSpPr>
              <p:cNvPr id="181" name="Line 313"/>
              <p:cNvSpPr>
                <a:spLocks noChangeShapeType="1"/>
              </p:cNvSpPr>
              <p:nvPr/>
            </p:nvSpPr>
            <p:spPr bwMode="auto">
              <a:xfrm flipH="1" flipV="1">
                <a:off x="734" y="2636"/>
                <a:ext cx="305" cy="305"/>
              </a:xfrm>
              <a:prstGeom prst="line">
                <a:avLst/>
              </a:prstGeom>
              <a:grpFill/>
              <a:ln w="6350">
                <a:solidFill>
                  <a:schemeClr val="tx1"/>
                </a:solidFill>
                <a:round/>
              </a:ln>
            </p:spPr>
            <p:txBody>
              <a:bodyPr/>
              <a:p>
                <a:endParaRPr lang="zh-CN" altLang="en-US"/>
              </a:p>
            </p:txBody>
          </p:sp>
          <p:sp>
            <p:nvSpPr>
              <p:cNvPr id="182" name="Line 314"/>
              <p:cNvSpPr>
                <a:spLocks noChangeShapeType="1"/>
              </p:cNvSpPr>
              <p:nvPr/>
            </p:nvSpPr>
            <p:spPr bwMode="auto">
              <a:xfrm flipH="1" flipV="1">
                <a:off x="122" y="2025"/>
                <a:ext cx="117" cy="117"/>
              </a:xfrm>
              <a:prstGeom prst="line">
                <a:avLst/>
              </a:prstGeom>
              <a:grpFill/>
              <a:ln w="6350">
                <a:solidFill>
                  <a:schemeClr val="tx1"/>
                </a:solidFill>
                <a:round/>
              </a:ln>
            </p:spPr>
            <p:txBody>
              <a:bodyPr/>
              <a:p>
                <a:endParaRPr lang="zh-CN" altLang="en-US"/>
              </a:p>
            </p:txBody>
          </p:sp>
          <p:sp>
            <p:nvSpPr>
              <p:cNvPr id="183" name="Line 315"/>
              <p:cNvSpPr>
                <a:spLocks noChangeShapeType="1"/>
              </p:cNvSpPr>
              <p:nvPr/>
            </p:nvSpPr>
            <p:spPr bwMode="auto">
              <a:xfrm flipH="1" flipV="1">
                <a:off x="701" y="2636"/>
                <a:ext cx="319" cy="318"/>
              </a:xfrm>
              <a:prstGeom prst="line">
                <a:avLst/>
              </a:prstGeom>
              <a:grpFill/>
              <a:ln w="6350">
                <a:solidFill>
                  <a:schemeClr val="tx1"/>
                </a:solidFill>
                <a:round/>
              </a:ln>
            </p:spPr>
            <p:txBody>
              <a:bodyPr/>
              <a:p>
                <a:endParaRPr lang="zh-CN" altLang="en-US"/>
              </a:p>
            </p:txBody>
          </p:sp>
          <p:sp>
            <p:nvSpPr>
              <p:cNvPr id="184" name="Line 316"/>
              <p:cNvSpPr>
                <a:spLocks noChangeShapeType="1"/>
              </p:cNvSpPr>
              <p:nvPr/>
            </p:nvSpPr>
            <p:spPr bwMode="auto">
              <a:xfrm flipH="1" flipV="1">
                <a:off x="244" y="2179"/>
                <a:ext cx="1" cy="1"/>
              </a:xfrm>
              <a:prstGeom prst="line">
                <a:avLst/>
              </a:prstGeom>
              <a:grpFill/>
              <a:ln w="6350">
                <a:solidFill>
                  <a:schemeClr val="tx1"/>
                </a:solidFill>
                <a:round/>
              </a:ln>
            </p:spPr>
            <p:txBody>
              <a:bodyPr/>
              <a:p>
                <a:endParaRPr lang="zh-CN" altLang="en-US"/>
              </a:p>
            </p:txBody>
          </p:sp>
          <p:sp>
            <p:nvSpPr>
              <p:cNvPr id="185" name="Line 317"/>
              <p:cNvSpPr>
                <a:spLocks noChangeShapeType="1"/>
              </p:cNvSpPr>
              <p:nvPr/>
            </p:nvSpPr>
            <p:spPr bwMode="auto">
              <a:xfrm flipH="1" flipV="1">
                <a:off x="665" y="2631"/>
                <a:ext cx="335" cy="335"/>
              </a:xfrm>
              <a:prstGeom prst="line">
                <a:avLst/>
              </a:prstGeom>
              <a:grpFill/>
              <a:ln w="6350">
                <a:solidFill>
                  <a:schemeClr val="tx1"/>
                </a:solidFill>
                <a:round/>
              </a:ln>
            </p:spPr>
            <p:txBody>
              <a:bodyPr/>
              <a:p>
                <a:endParaRPr lang="zh-CN" altLang="en-US"/>
              </a:p>
            </p:txBody>
          </p:sp>
          <p:sp>
            <p:nvSpPr>
              <p:cNvPr id="186" name="Line 318"/>
              <p:cNvSpPr>
                <a:spLocks noChangeShapeType="1"/>
              </p:cNvSpPr>
              <p:nvPr/>
            </p:nvSpPr>
            <p:spPr bwMode="auto">
              <a:xfrm flipH="1" flipV="1">
                <a:off x="53" y="2020"/>
                <a:ext cx="196" cy="196"/>
              </a:xfrm>
              <a:prstGeom prst="line">
                <a:avLst/>
              </a:prstGeom>
              <a:grpFill/>
              <a:ln w="6350">
                <a:solidFill>
                  <a:schemeClr val="tx1"/>
                </a:solidFill>
                <a:round/>
              </a:ln>
            </p:spPr>
            <p:txBody>
              <a:bodyPr/>
              <a:p>
                <a:endParaRPr lang="zh-CN" altLang="en-US"/>
              </a:p>
            </p:txBody>
          </p:sp>
          <p:sp>
            <p:nvSpPr>
              <p:cNvPr id="187" name="Line 319"/>
              <p:cNvSpPr>
                <a:spLocks noChangeShapeType="1"/>
              </p:cNvSpPr>
              <p:nvPr/>
            </p:nvSpPr>
            <p:spPr bwMode="auto">
              <a:xfrm flipH="1" flipV="1">
                <a:off x="625" y="2623"/>
                <a:ext cx="353" cy="354"/>
              </a:xfrm>
              <a:prstGeom prst="line">
                <a:avLst/>
              </a:prstGeom>
              <a:grpFill/>
              <a:ln w="6350">
                <a:solidFill>
                  <a:schemeClr val="tx1"/>
                </a:solidFill>
                <a:round/>
              </a:ln>
            </p:spPr>
            <p:txBody>
              <a:bodyPr/>
              <a:p>
                <a:endParaRPr lang="zh-CN" altLang="en-US"/>
              </a:p>
            </p:txBody>
          </p:sp>
          <p:sp>
            <p:nvSpPr>
              <p:cNvPr id="188" name="Line 320"/>
              <p:cNvSpPr>
                <a:spLocks noChangeShapeType="1"/>
              </p:cNvSpPr>
              <p:nvPr/>
            </p:nvSpPr>
            <p:spPr bwMode="auto">
              <a:xfrm flipH="1" flipV="1">
                <a:off x="24" y="2022"/>
                <a:ext cx="233" cy="233"/>
              </a:xfrm>
              <a:prstGeom prst="line">
                <a:avLst/>
              </a:prstGeom>
              <a:grpFill/>
              <a:ln w="6350">
                <a:solidFill>
                  <a:schemeClr val="tx1"/>
                </a:solidFill>
                <a:round/>
              </a:ln>
            </p:spPr>
            <p:txBody>
              <a:bodyPr/>
              <a:p>
                <a:endParaRPr lang="zh-CN" altLang="en-US"/>
              </a:p>
            </p:txBody>
          </p:sp>
          <p:sp>
            <p:nvSpPr>
              <p:cNvPr id="189" name="Line 321"/>
              <p:cNvSpPr>
                <a:spLocks noChangeShapeType="1"/>
              </p:cNvSpPr>
              <p:nvPr/>
            </p:nvSpPr>
            <p:spPr bwMode="auto">
              <a:xfrm flipH="1" flipV="1">
                <a:off x="580" y="2611"/>
                <a:ext cx="376" cy="376"/>
              </a:xfrm>
              <a:prstGeom prst="line">
                <a:avLst/>
              </a:prstGeom>
              <a:grpFill/>
              <a:ln w="6350">
                <a:solidFill>
                  <a:schemeClr val="tx1"/>
                </a:solidFill>
                <a:round/>
              </a:ln>
            </p:spPr>
            <p:txBody>
              <a:bodyPr/>
              <a:p>
                <a:endParaRPr lang="zh-CN" altLang="en-US"/>
              </a:p>
            </p:txBody>
          </p:sp>
          <p:sp>
            <p:nvSpPr>
              <p:cNvPr id="190" name="Line 322"/>
              <p:cNvSpPr>
                <a:spLocks noChangeShapeType="1"/>
              </p:cNvSpPr>
              <p:nvPr/>
            </p:nvSpPr>
            <p:spPr bwMode="auto">
              <a:xfrm flipV="1">
                <a:off x="269" y="2299"/>
                <a:ext cx="1" cy="1"/>
              </a:xfrm>
              <a:prstGeom prst="line">
                <a:avLst/>
              </a:prstGeom>
              <a:grpFill/>
              <a:ln w="6350">
                <a:solidFill>
                  <a:schemeClr val="tx1"/>
                </a:solidFill>
                <a:round/>
              </a:ln>
            </p:spPr>
            <p:txBody>
              <a:bodyPr/>
              <a:p>
                <a:endParaRPr lang="zh-CN" altLang="en-US"/>
              </a:p>
            </p:txBody>
          </p:sp>
          <p:sp>
            <p:nvSpPr>
              <p:cNvPr id="191" name="Line 323"/>
              <p:cNvSpPr>
                <a:spLocks noChangeShapeType="1"/>
              </p:cNvSpPr>
              <p:nvPr/>
            </p:nvSpPr>
            <p:spPr bwMode="auto">
              <a:xfrm flipH="1" flipV="1">
                <a:off x="526" y="2588"/>
                <a:ext cx="405" cy="406"/>
              </a:xfrm>
              <a:prstGeom prst="line">
                <a:avLst/>
              </a:prstGeom>
              <a:grpFill/>
              <a:ln w="6350">
                <a:solidFill>
                  <a:schemeClr val="tx1"/>
                </a:solidFill>
                <a:round/>
              </a:ln>
            </p:spPr>
            <p:txBody>
              <a:bodyPr/>
              <a:p>
                <a:endParaRPr lang="zh-CN" altLang="en-US"/>
              </a:p>
            </p:txBody>
          </p:sp>
          <p:sp>
            <p:nvSpPr>
              <p:cNvPr id="192" name="Line 324"/>
              <p:cNvSpPr>
                <a:spLocks noChangeShapeType="1"/>
              </p:cNvSpPr>
              <p:nvPr/>
            </p:nvSpPr>
            <p:spPr bwMode="auto">
              <a:xfrm flipH="1" flipV="1">
                <a:off x="-36" y="2027"/>
                <a:ext cx="327" cy="327"/>
              </a:xfrm>
              <a:prstGeom prst="line">
                <a:avLst/>
              </a:prstGeom>
              <a:grpFill/>
              <a:ln w="6350">
                <a:solidFill>
                  <a:schemeClr val="tx1"/>
                </a:solidFill>
                <a:round/>
              </a:ln>
            </p:spPr>
            <p:txBody>
              <a:bodyPr/>
              <a:p>
                <a:endParaRPr lang="zh-CN" altLang="en-US"/>
              </a:p>
            </p:txBody>
          </p:sp>
          <p:sp>
            <p:nvSpPr>
              <p:cNvPr id="193" name="Line 325"/>
              <p:cNvSpPr>
                <a:spLocks noChangeShapeType="1"/>
              </p:cNvSpPr>
              <p:nvPr/>
            </p:nvSpPr>
            <p:spPr bwMode="auto">
              <a:xfrm flipH="1" flipV="1">
                <a:off x="446" y="2540"/>
                <a:ext cx="459" cy="460"/>
              </a:xfrm>
              <a:prstGeom prst="line">
                <a:avLst/>
              </a:prstGeom>
              <a:grpFill/>
              <a:ln w="6350">
                <a:solidFill>
                  <a:schemeClr val="tx1"/>
                </a:solidFill>
                <a:round/>
              </a:ln>
            </p:spPr>
            <p:txBody>
              <a:bodyPr/>
              <a:p>
                <a:endParaRPr lang="zh-CN" altLang="en-US"/>
              </a:p>
            </p:txBody>
          </p:sp>
          <p:sp>
            <p:nvSpPr>
              <p:cNvPr id="194" name="Line 326"/>
              <p:cNvSpPr>
                <a:spLocks noChangeShapeType="1"/>
              </p:cNvSpPr>
              <p:nvPr/>
            </p:nvSpPr>
            <p:spPr bwMode="auto">
              <a:xfrm flipH="1" flipV="1">
                <a:off x="-65" y="2029"/>
                <a:ext cx="404" cy="405"/>
              </a:xfrm>
              <a:prstGeom prst="line">
                <a:avLst/>
              </a:prstGeom>
              <a:grpFill/>
              <a:ln w="6350">
                <a:solidFill>
                  <a:schemeClr val="tx1"/>
                </a:solidFill>
                <a:round/>
              </a:ln>
            </p:spPr>
            <p:txBody>
              <a:bodyPr/>
              <a:p>
                <a:endParaRPr lang="zh-CN" altLang="en-US"/>
              </a:p>
            </p:txBody>
          </p:sp>
          <p:sp>
            <p:nvSpPr>
              <p:cNvPr id="195" name="Line 327"/>
              <p:cNvSpPr>
                <a:spLocks noChangeShapeType="1"/>
              </p:cNvSpPr>
              <p:nvPr/>
            </p:nvSpPr>
            <p:spPr bwMode="auto">
              <a:xfrm flipH="1" flipV="1">
                <a:off x="-95" y="2032"/>
                <a:ext cx="972" cy="972"/>
              </a:xfrm>
              <a:prstGeom prst="line">
                <a:avLst/>
              </a:prstGeom>
              <a:grpFill/>
              <a:ln w="6350">
                <a:solidFill>
                  <a:schemeClr val="tx1"/>
                </a:solidFill>
                <a:round/>
              </a:ln>
            </p:spPr>
            <p:txBody>
              <a:bodyPr/>
              <a:p>
                <a:endParaRPr lang="zh-CN" altLang="en-US"/>
              </a:p>
            </p:txBody>
          </p:sp>
          <p:sp>
            <p:nvSpPr>
              <p:cNvPr id="196" name="Line 328"/>
              <p:cNvSpPr>
                <a:spLocks noChangeShapeType="1"/>
              </p:cNvSpPr>
              <p:nvPr/>
            </p:nvSpPr>
            <p:spPr bwMode="auto">
              <a:xfrm flipH="1" flipV="1">
                <a:off x="-124" y="2035"/>
                <a:ext cx="970" cy="970"/>
              </a:xfrm>
              <a:prstGeom prst="line">
                <a:avLst/>
              </a:prstGeom>
              <a:grpFill/>
              <a:ln w="6350">
                <a:solidFill>
                  <a:schemeClr val="tx1"/>
                </a:solidFill>
                <a:round/>
              </a:ln>
            </p:spPr>
            <p:txBody>
              <a:bodyPr/>
              <a:p>
                <a:endParaRPr lang="zh-CN" altLang="en-US"/>
              </a:p>
            </p:txBody>
          </p:sp>
          <p:sp>
            <p:nvSpPr>
              <p:cNvPr id="197" name="Line 329"/>
              <p:cNvSpPr>
                <a:spLocks noChangeShapeType="1"/>
              </p:cNvSpPr>
              <p:nvPr/>
            </p:nvSpPr>
            <p:spPr bwMode="auto">
              <a:xfrm flipH="1" flipV="1">
                <a:off x="-154" y="2038"/>
                <a:ext cx="966" cy="966"/>
              </a:xfrm>
              <a:prstGeom prst="line">
                <a:avLst/>
              </a:prstGeom>
              <a:grpFill/>
              <a:ln w="6350">
                <a:solidFill>
                  <a:schemeClr val="tx1"/>
                </a:solidFill>
                <a:round/>
              </a:ln>
            </p:spPr>
            <p:txBody>
              <a:bodyPr/>
              <a:p>
                <a:endParaRPr lang="zh-CN" altLang="en-US"/>
              </a:p>
            </p:txBody>
          </p:sp>
          <p:sp>
            <p:nvSpPr>
              <p:cNvPr id="198" name="Line 330"/>
              <p:cNvSpPr>
                <a:spLocks noChangeShapeType="1"/>
              </p:cNvSpPr>
              <p:nvPr/>
            </p:nvSpPr>
            <p:spPr bwMode="auto">
              <a:xfrm flipH="1" flipV="1">
                <a:off x="-183" y="2041"/>
                <a:ext cx="960" cy="959"/>
              </a:xfrm>
              <a:prstGeom prst="line">
                <a:avLst/>
              </a:prstGeom>
              <a:grpFill/>
              <a:ln w="6350">
                <a:solidFill>
                  <a:schemeClr val="tx1"/>
                </a:solidFill>
                <a:round/>
              </a:ln>
            </p:spPr>
            <p:txBody>
              <a:bodyPr/>
              <a:p>
                <a:endParaRPr lang="zh-CN" altLang="en-US"/>
              </a:p>
            </p:txBody>
          </p:sp>
          <p:sp>
            <p:nvSpPr>
              <p:cNvPr id="199" name="Line 331"/>
              <p:cNvSpPr>
                <a:spLocks noChangeShapeType="1"/>
              </p:cNvSpPr>
              <p:nvPr/>
            </p:nvSpPr>
            <p:spPr bwMode="auto">
              <a:xfrm flipH="1" flipV="1">
                <a:off x="-212" y="2044"/>
                <a:ext cx="951" cy="950"/>
              </a:xfrm>
              <a:prstGeom prst="line">
                <a:avLst/>
              </a:prstGeom>
              <a:grpFill/>
              <a:ln w="6350">
                <a:solidFill>
                  <a:schemeClr val="tx1"/>
                </a:solidFill>
                <a:round/>
              </a:ln>
            </p:spPr>
            <p:txBody>
              <a:bodyPr/>
              <a:p>
                <a:endParaRPr lang="zh-CN" altLang="en-US"/>
              </a:p>
            </p:txBody>
          </p:sp>
          <p:sp>
            <p:nvSpPr>
              <p:cNvPr id="200" name="Line 332"/>
              <p:cNvSpPr>
                <a:spLocks noChangeShapeType="1"/>
              </p:cNvSpPr>
              <p:nvPr/>
            </p:nvSpPr>
            <p:spPr bwMode="auto">
              <a:xfrm flipH="1" flipV="1">
                <a:off x="-241" y="2047"/>
                <a:ext cx="939" cy="938"/>
              </a:xfrm>
              <a:prstGeom prst="line">
                <a:avLst/>
              </a:prstGeom>
              <a:grpFill/>
              <a:ln w="6350">
                <a:solidFill>
                  <a:schemeClr val="tx1"/>
                </a:solidFill>
                <a:round/>
              </a:ln>
            </p:spPr>
            <p:txBody>
              <a:bodyPr/>
              <a:p>
                <a:endParaRPr lang="zh-CN" altLang="en-US"/>
              </a:p>
            </p:txBody>
          </p:sp>
          <p:sp>
            <p:nvSpPr>
              <p:cNvPr id="201" name="Line 333"/>
              <p:cNvSpPr>
                <a:spLocks noChangeShapeType="1"/>
              </p:cNvSpPr>
              <p:nvPr/>
            </p:nvSpPr>
            <p:spPr bwMode="auto">
              <a:xfrm flipH="1" flipV="1">
                <a:off x="-270" y="2050"/>
                <a:ext cx="924" cy="924"/>
              </a:xfrm>
              <a:prstGeom prst="line">
                <a:avLst/>
              </a:prstGeom>
              <a:grpFill/>
              <a:ln w="6350">
                <a:solidFill>
                  <a:schemeClr val="tx1"/>
                </a:solidFill>
                <a:round/>
              </a:ln>
            </p:spPr>
            <p:txBody>
              <a:bodyPr/>
              <a:p>
                <a:endParaRPr lang="zh-CN" altLang="en-US"/>
              </a:p>
            </p:txBody>
          </p:sp>
          <p:sp>
            <p:nvSpPr>
              <p:cNvPr id="202" name="Line 334"/>
              <p:cNvSpPr>
                <a:spLocks noChangeShapeType="1"/>
              </p:cNvSpPr>
              <p:nvPr/>
            </p:nvSpPr>
            <p:spPr bwMode="auto">
              <a:xfrm flipH="1" flipV="1">
                <a:off x="-299" y="2053"/>
                <a:ext cx="907" cy="907"/>
              </a:xfrm>
              <a:prstGeom prst="line">
                <a:avLst/>
              </a:prstGeom>
              <a:grpFill/>
              <a:ln w="6350">
                <a:solidFill>
                  <a:schemeClr val="tx1"/>
                </a:solidFill>
                <a:round/>
              </a:ln>
            </p:spPr>
            <p:txBody>
              <a:bodyPr/>
              <a:p>
                <a:endParaRPr lang="zh-CN" altLang="en-US"/>
              </a:p>
            </p:txBody>
          </p:sp>
          <p:sp>
            <p:nvSpPr>
              <p:cNvPr id="203" name="Line 335"/>
              <p:cNvSpPr>
                <a:spLocks noChangeShapeType="1"/>
              </p:cNvSpPr>
              <p:nvPr/>
            </p:nvSpPr>
            <p:spPr bwMode="auto">
              <a:xfrm flipH="1" flipV="1">
                <a:off x="-327" y="2056"/>
                <a:ext cx="887" cy="888"/>
              </a:xfrm>
              <a:prstGeom prst="line">
                <a:avLst/>
              </a:prstGeom>
              <a:grpFill/>
              <a:ln w="6350">
                <a:solidFill>
                  <a:schemeClr val="tx1"/>
                </a:solidFill>
                <a:round/>
              </a:ln>
            </p:spPr>
            <p:txBody>
              <a:bodyPr/>
              <a:p>
                <a:endParaRPr lang="zh-CN" altLang="en-US"/>
              </a:p>
            </p:txBody>
          </p:sp>
          <p:sp>
            <p:nvSpPr>
              <p:cNvPr id="204" name="Line 336"/>
              <p:cNvSpPr>
                <a:spLocks noChangeShapeType="1"/>
              </p:cNvSpPr>
              <p:nvPr/>
            </p:nvSpPr>
            <p:spPr bwMode="auto">
              <a:xfrm flipH="1" flipV="1">
                <a:off x="-349" y="2067"/>
                <a:ext cx="860" cy="859"/>
              </a:xfrm>
              <a:prstGeom prst="line">
                <a:avLst/>
              </a:prstGeom>
              <a:grpFill/>
              <a:ln w="6350">
                <a:solidFill>
                  <a:schemeClr val="tx1"/>
                </a:solidFill>
                <a:round/>
              </a:ln>
            </p:spPr>
            <p:txBody>
              <a:bodyPr/>
              <a:p>
                <a:endParaRPr lang="zh-CN" altLang="en-US"/>
              </a:p>
            </p:txBody>
          </p:sp>
          <p:sp>
            <p:nvSpPr>
              <p:cNvPr id="205" name="Line 337"/>
              <p:cNvSpPr>
                <a:spLocks noChangeShapeType="1"/>
              </p:cNvSpPr>
              <p:nvPr/>
            </p:nvSpPr>
            <p:spPr bwMode="auto">
              <a:xfrm flipH="1" flipV="1">
                <a:off x="-340" y="2108"/>
                <a:ext cx="801" cy="800"/>
              </a:xfrm>
              <a:prstGeom prst="line">
                <a:avLst/>
              </a:prstGeom>
              <a:grpFill/>
              <a:ln w="6350">
                <a:solidFill>
                  <a:schemeClr val="tx1"/>
                </a:solidFill>
                <a:round/>
              </a:ln>
            </p:spPr>
            <p:txBody>
              <a:bodyPr/>
              <a:p>
                <a:endParaRPr lang="zh-CN" altLang="en-US"/>
              </a:p>
            </p:txBody>
          </p:sp>
          <p:sp>
            <p:nvSpPr>
              <p:cNvPr id="206" name="Line 338"/>
              <p:cNvSpPr>
                <a:spLocks noChangeShapeType="1"/>
              </p:cNvSpPr>
              <p:nvPr/>
            </p:nvSpPr>
            <p:spPr bwMode="auto">
              <a:xfrm flipH="1" flipV="1">
                <a:off x="-331" y="2149"/>
                <a:ext cx="741" cy="741"/>
              </a:xfrm>
              <a:prstGeom prst="line">
                <a:avLst/>
              </a:prstGeom>
              <a:grpFill/>
              <a:ln w="6350">
                <a:solidFill>
                  <a:schemeClr val="tx1"/>
                </a:solidFill>
                <a:round/>
              </a:ln>
            </p:spPr>
            <p:txBody>
              <a:bodyPr/>
              <a:p>
                <a:endParaRPr lang="zh-CN" altLang="en-US"/>
              </a:p>
            </p:txBody>
          </p:sp>
          <p:sp>
            <p:nvSpPr>
              <p:cNvPr id="207" name="Line 339"/>
              <p:cNvSpPr>
                <a:spLocks noChangeShapeType="1"/>
              </p:cNvSpPr>
              <p:nvPr/>
            </p:nvSpPr>
            <p:spPr bwMode="auto">
              <a:xfrm flipH="1" flipV="1">
                <a:off x="-320" y="2192"/>
                <a:ext cx="679" cy="679"/>
              </a:xfrm>
              <a:prstGeom prst="line">
                <a:avLst/>
              </a:prstGeom>
              <a:grpFill/>
              <a:ln w="6350">
                <a:solidFill>
                  <a:schemeClr val="tx1"/>
                </a:solidFill>
                <a:round/>
              </a:ln>
            </p:spPr>
            <p:txBody>
              <a:bodyPr/>
              <a:p>
                <a:endParaRPr lang="zh-CN" altLang="en-US"/>
              </a:p>
            </p:txBody>
          </p:sp>
          <p:sp>
            <p:nvSpPr>
              <p:cNvPr id="208" name="Line 340"/>
              <p:cNvSpPr>
                <a:spLocks noChangeShapeType="1"/>
              </p:cNvSpPr>
              <p:nvPr/>
            </p:nvSpPr>
            <p:spPr bwMode="auto">
              <a:xfrm flipH="1" flipV="1">
                <a:off x="-307" y="2237"/>
                <a:ext cx="613" cy="614"/>
              </a:xfrm>
              <a:prstGeom prst="line">
                <a:avLst/>
              </a:prstGeom>
              <a:grpFill/>
              <a:ln w="6350">
                <a:solidFill>
                  <a:schemeClr val="tx1"/>
                </a:solidFill>
                <a:round/>
              </a:ln>
            </p:spPr>
            <p:txBody>
              <a:bodyPr/>
              <a:p>
                <a:endParaRPr lang="zh-CN" altLang="en-US"/>
              </a:p>
            </p:txBody>
          </p:sp>
          <p:sp>
            <p:nvSpPr>
              <p:cNvPr id="209" name="Line 341"/>
              <p:cNvSpPr>
                <a:spLocks noChangeShapeType="1"/>
              </p:cNvSpPr>
              <p:nvPr/>
            </p:nvSpPr>
            <p:spPr bwMode="auto">
              <a:xfrm flipH="1" flipV="1">
                <a:off x="-292" y="2284"/>
                <a:ext cx="543" cy="543"/>
              </a:xfrm>
              <a:prstGeom prst="line">
                <a:avLst/>
              </a:prstGeom>
              <a:grpFill/>
              <a:ln w="6350">
                <a:solidFill>
                  <a:schemeClr val="tx1"/>
                </a:solidFill>
                <a:round/>
              </a:ln>
            </p:spPr>
            <p:txBody>
              <a:bodyPr/>
              <a:p>
                <a:endParaRPr lang="zh-CN" altLang="en-US"/>
              </a:p>
            </p:txBody>
          </p:sp>
          <p:sp>
            <p:nvSpPr>
              <p:cNvPr id="210" name="Line 342"/>
              <p:cNvSpPr>
                <a:spLocks noChangeShapeType="1"/>
              </p:cNvSpPr>
              <p:nvPr/>
            </p:nvSpPr>
            <p:spPr bwMode="auto">
              <a:xfrm flipH="1" flipV="1">
                <a:off x="-271" y="2337"/>
                <a:ext cx="463" cy="463"/>
              </a:xfrm>
              <a:prstGeom prst="line">
                <a:avLst/>
              </a:prstGeom>
              <a:grpFill/>
              <a:ln w="6350">
                <a:solidFill>
                  <a:schemeClr val="tx1"/>
                </a:solidFill>
                <a:round/>
              </a:ln>
            </p:spPr>
            <p:txBody>
              <a:bodyPr/>
              <a:p>
                <a:endParaRPr lang="zh-CN" altLang="en-US"/>
              </a:p>
            </p:txBody>
          </p:sp>
          <p:sp>
            <p:nvSpPr>
              <p:cNvPr id="211" name="Line 343"/>
              <p:cNvSpPr>
                <a:spLocks noChangeShapeType="1"/>
              </p:cNvSpPr>
              <p:nvPr/>
            </p:nvSpPr>
            <p:spPr bwMode="auto">
              <a:xfrm flipH="1" flipV="1">
                <a:off x="-239" y="2401"/>
                <a:ext cx="363" cy="364"/>
              </a:xfrm>
              <a:prstGeom prst="line">
                <a:avLst/>
              </a:prstGeom>
              <a:grpFill/>
              <a:ln w="6350">
                <a:solidFill>
                  <a:schemeClr val="tx1"/>
                </a:solidFill>
                <a:round/>
              </a:ln>
            </p:spPr>
            <p:txBody>
              <a:bodyPr/>
              <a:p>
                <a:endParaRPr lang="zh-CN" altLang="en-US"/>
              </a:p>
            </p:txBody>
          </p:sp>
          <p:sp>
            <p:nvSpPr>
              <p:cNvPr id="212" name="Line 344"/>
              <p:cNvSpPr>
                <a:spLocks noChangeShapeType="1"/>
              </p:cNvSpPr>
              <p:nvPr/>
            </p:nvSpPr>
            <p:spPr bwMode="auto">
              <a:xfrm flipH="1" flipV="1">
                <a:off x="-184" y="2488"/>
                <a:ext cx="218" cy="219"/>
              </a:xfrm>
              <a:prstGeom prst="line">
                <a:avLst/>
              </a:prstGeom>
              <a:grpFill/>
              <a:ln w="6350">
                <a:solidFill>
                  <a:schemeClr val="tx1"/>
                </a:solidFill>
                <a:round/>
              </a:ln>
            </p:spPr>
            <p:txBody>
              <a:bodyPr/>
              <a:p>
                <a:endParaRPr lang="zh-CN" altLang="en-US"/>
              </a:p>
            </p:txBody>
          </p:sp>
          <p:sp>
            <p:nvSpPr>
              <p:cNvPr id="213" name="Line 345"/>
              <p:cNvSpPr>
                <a:spLocks noChangeShapeType="1"/>
              </p:cNvSpPr>
              <p:nvPr/>
            </p:nvSpPr>
            <p:spPr bwMode="auto">
              <a:xfrm>
                <a:off x="243" y="2163"/>
                <a:ext cx="1" cy="15"/>
              </a:xfrm>
              <a:prstGeom prst="line">
                <a:avLst/>
              </a:prstGeom>
              <a:grpFill/>
              <a:ln w="6350">
                <a:solidFill>
                  <a:schemeClr val="tx1"/>
                </a:solidFill>
                <a:round/>
              </a:ln>
            </p:spPr>
            <p:txBody>
              <a:bodyPr/>
              <a:p>
                <a:endParaRPr lang="zh-CN" altLang="en-US"/>
              </a:p>
            </p:txBody>
          </p:sp>
          <p:sp>
            <p:nvSpPr>
              <p:cNvPr id="214" name="Line 346"/>
              <p:cNvSpPr>
                <a:spLocks noChangeShapeType="1"/>
              </p:cNvSpPr>
              <p:nvPr/>
            </p:nvSpPr>
            <p:spPr bwMode="auto">
              <a:xfrm>
                <a:off x="244" y="2178"/>
                <a:ext cx="1" cy="5"/>
              </a:xfrm>
              <a:prstGeom prst="line">
                <a:avLst/>
              </a:prstGeom>
              <a:grpFill/>
              <a:ln w="6350">
                <a:solidFill>
                  <a:schemeClr val="tx1"/>
                </a:solidFill>
                <a:round/>
              </a:ln>
            </p:spPr>
            <p:txBody>
              <a:bodyPr/>
              <a:p>
                <a:endParaRPr lang="zh-CN" altLang="en-US"/>
              </a:p>
            </p:txBody>
          </p:sp>
          <p:sp>
            <p:nvSpPr>
              <p:cNvPr id="215" name="Line 347"/>
              <p:cNvSpPr>
                <a:spLocks noChangeShapeType="1"/>
              </p:cNvSpPr>
              <p:nvPr/>
            </p:nvSpPr>
            <p:spPr bwMode="auto">
              <a:xfrm flipH="1" flipV="1">
                <a:off x="243" y="2164"/>
                <a:ext cx="1" cy="2"/>
              </a:xfrm>
              <a:prstGeom prst="line">
                <a:avLst/>
              </a:prstGeom>
              <a:grpFill/>
              <a:ln w="6350">
                <a:solidFill>
                  <a:schemeClr val="tx1"/>
                </a:solidFill>
                <a:round/>
              </a:ln>
            </p:spPr>
            <p:txBody>
              <a:bodyPr/>
              <a:p>
                <a:endParaRPr lang="zh-CN" altLang="en-US"/>
              </a:p>
            </p:txBody>
          </p:sp>
          <p:sp>
            <p:nvSpPr>
              <p:cNvPr id="216" name="Line 348"/>
              <p:cNvSpPr>
                <a:spLocks noChangeShapeType="1"/>
              </p:cNvSpPr>
              <p:nvPr/>
            </p:nvSpPr>
            <p:spPr bwMode="auto">
              <a:xfrm flipH="1" flipV="1">
                <a:off x="242" y="2156"/>
                <a:ext cx="1" cy="8"/>
              </a:xfrm>
              <a:prstGeom prst="line">
                <a:avLst/>
              </a:prstGeom>
              <a:grpFill/>
              <a:ln w="6350">
                <a:solidFill>
                  <a:schemeClr val="tx1"/>
                </a:solidFill>
                <a:round/>
              </a:ln>
            </p:spPr>
            <p:txBody>
              <a:bodyPr/>
              <a:p>
                <a:endParaRPr lang="zh-CN" altLang="en-US"/>
              </a:p>
            </p:txBody>
          </p:sp>
          <p:sp>
            <p:nvSpPr>
              <p:cNvPr id="217" name="Line 349"/>
              <p:cNvSpPr>
                <a:spLocks noChangeShapeType="1"/>
              </p:cNvSpPr>
              <p:nvPr/>
            </p:nvSpPr>
            <p:spPr bwMode="auto">
              <a:xfrm flipH="1" flipV="1">
                <a:off x="241" y="2149"/>
                <a:ext cx="1" cy="7"/>
              </a:xfrm>
              <a:prstGeom prst="line">
                <a:avLst/>
              </a:prstGeom>
              <a:grpFill/>
              <a:ln w="6350">
                <a:solidFill>
                  <a:schemeClr val="tx1"/>
                </a:solidFill>
                <a:round/>
              </a:ln>
            </p:spPr>
            <p:txBody>
              <a:bodyPr/>
              <a:p>
                <a:endParaRPr lang="zh-CN" altLang="en-US"/>
              </a:p>
            </p:txBody>
          </p:sp>
          <p:sp>
            <p:nvSpPr>
              <p:cNvPr id="218" name="Line 350"/>
              <p:cNvSpPr>
                <a:spLocks noChangeShapeType="1"/>
              </p:cNvSpPr>
              <p:nvPr/>
            </p:nvSpPr>
            <p:spPr bwMode="auto">
              <a:xfrm flipH="1" flipV="1">
                <a:off x="239" y="2141"/>
                <a:ext cx="2" cy="8"/>
              </a:xfrm>
              <a:prstGeom prst="line">
                <a:avLst/>
              </a:prstGeom>
              <a:grpFill/>
              <a:ln w="6350">
                <a:solidFill>
                  <a:schemeClr val="tx1"/>
                </a:solidFill>
                <a:round/>
              </a:ln>
            </p:spPr>
            <p:txBody>
              <a:bodyPr/>
              <a:p>
                <a:endParaRPr lang="zh-CN" altLang="en-US"/>
              </a:p>
            </p:txBody>
          </p:sp>
          <p:sp>
            <p:nvSpPr>
              <p:cNvPr id="219" name="Line 351"/>
              <p:cNvSpPr>
                <a:spLocks noChangeShapeType="1"/>
              </p:cNvSpPr>
              <p:nvPr/>
            </p:nvSpPr>
            <p:spPr bwMode="auto">
              <a:xfrm flipH="1" flipV="1">
                <a:off x="237" y="2134"/>
                <a:ext cx="2" cy="7"/>
              </a:xfrm>
              <a:prstGeom prst="line">
                <a:avLst/>
              </a:prstGeom>
              <a:grpFill/>
              <a:ln w="6350">
                <a:solidFill>
                  <a:schemeClr val="tx1"/>
                </a:solidFill>
                <a:round/>
              </a:ln>
            </p:spPr>
            <p:txBody>
              <a:bodyPr/>
              <a:p>
                <a:endParaRPr lang="zh-CN" altLang="en-US"/>
              </a:p>
            </p:txBody>
          </p:sp>
          <p:sp>
            <p:nvSpPr>
              <p:cNvPr id="220" name="Line 352"/>
              <p:cNvSpPr>
                <a:spLocks noChangeShapeType="1"/>
              </p:cNvSpPr>
              <p:nvPr/>
            </p:nvSpPr>
            <p:spPr bwMode="auto">
              <a:xfrm flipH="1" flipV="1">
                <a:off x="234" y="2127"/>
                <a:ext cx="3" cy="7"/>
              </a:xfrm>
              <a:prstGeom prst="line">
                <a:avLst/>
              </a:prstGeom>
              <a:grpFill/>
              <a:ln w="6350">
                <a:solidFill>
                  <a:schemeClr val="tx1"/>
                </a:solidFill>
                <a:round/>
              </a:ln>
            </p:spPr>
            <p:txBody>
              <a:bodyPr/>
              <a:p>
                <a:endParaRPr lang="zh-CN" altLang="en-US"/>
              </a:p>
            </p:txBody>
          </p:sp>
          <p:sp>
            <p:nvSpPr>
              <p:cNvPr id="221" name="Line 353"/>
              <p:cNvSpPr>
                <a:spLocks noChangeShapeType="1"/>
              </p:cNvSpPr>
              <p:nvPr/>
            </p:nvSpPr>
            <p:spPr bwMode="auto">
              <a:xfrm flipH="1" flipV="1">
                <a:off x="231" y="2120"/>
                <a:ext cx="3" cy="7"/>
              </a:xfrm>
              <a:prstGeom prst="line">
                <a:avLst/>
              </a:prstGeom>
              <a:grpFill/>
              <a:ln w="6350">
                <a:solidFill>
                  <a:schemeClr val="tx1"/>
                </a:solidFill>
                <a:round/>
              </a:ln>
            </p:spPr>
            <p:txBody>
              <a:bodyPr/>
              <a:p>
                <a:endParaRPr lang="zh-CN" altLang="en-US"/>
              </a:p>
            </p:txBody>
          </p:sp>
          <p:sp>
            <p:nvSpPr>
              <p:cNvPr id="222" name="Line 354"/>
              <p:cNvSpPr>
                <a:spLocks noChangeShapeType="1"/>
              </p:cNvSpPr>
              <p:nvPr/>
            </p:nvSpPr>
            <p:spPr bwMode="auto">
              <a:xfrm flipH="1" flipV="1">
                <a:off x="228" y="2112"/>
                <a:ext cx="3" cy="8"/>
              </a:xfrm>
              <a:prstGeom prst="line">
                <a:avLst/>
              </a:prstGeom>
              <a:grpFill/>
              <a:ln w="6350">
                <a:solidFill>
                  <a:schemeClr val="tx1"/>
                </a:solidFill>
                <a:round/>
              </a:ln>
            </p:spPr>
            <p:txBody>
              <a:bodyPr/>
              <a:p>
                <a:endParaRPr lang="zh-CN" altLang="en-US"/>
              </a:p>
            </p:txBody>
          </p:sp>
          <p:sp>
            <p:nvSpPr>
              <p:cNvPr id="223" name="Line 355"/>
              <p:cNvSpPr>
                <a:spLocks noChangeShapeType="1"/>
              </p:cNvSpPr>
              <p:nvPr/>
            </p:nvSpPr>
            <p:spPr bwMode="auto">
              <a:xfrm flipH="1" flipV="1">
                <a:off x="224" y="2106"/>
                <a:ext cx="4" cy="6"/>
              </a:xfrm>
              <a:prstGeom prst="line">
                <a:avLst/>
              </a:prstGeom>
              <a:grpFill/>
              <a:ln w="6350">
                <a:solidFill>
                  <a:schemeClr val="tx1"/>
                </a:solidFill>
                <a:round/>
              </a:ln>
            </p:spPr>
            <p:txBody>
              <a:bodyPr/>
              <a:p>
                <a:endParaRPr lang="zh-CN" altLang="en-US"/>
              </a:p>
            </p:txBody>
          </p:sp>
          <p:sp>
            <p:nvSpPr>
              <p:cNvPr id="224" name="Line 356"/>
              <p:cNvSpPr>
                <a:spLocks noChangeShapeType="1"/>
              </p:cNvSpPr>
              <p:nvPr/>
            </p:nvSpPr>
            <p:spPr bwMode="auto">
              <a:xfrm flipH="1" flipV="1">
                <a:off x="221" y="2100"/>
                <a:ext cx="3" cy="6"/>
              </a:xfrm>
              <a:prstGeom prst="line">
                <a:avLst/>
              </a:prstGeom>
              <a:grpFill/>
              <a:ln w="6350">
                <a:solidFill>
                  <a:schemeClr val="tx1"/>
                </a:solidFill>
                <a:round/>
              </a:ln>
            </p:spPr>
            <p:txBody>
              <a:bodyPr/>
              <a:p>
                <a:endParaRPr lang="zh-CN" altLang="en-US"/>
              </a:p>
            </p:txBody>
          </p:sp>
          <p:sp>
            <p:nvSpPr>
              <p:cNvPr id="225" name="Line 357"/>
              <p:cNvSpPr>
                <a:spLocks noChangeShapeType="1"/>
              </p:cNvSpPr>
              <p:nvPr/>
            </p:nvSpPr>
            <p:spPr bwMode="auto">
              <a:xfrm>
                <a:off x="244" y="2179"/>
                <a:ext cx="1" cy="7"/>
              </a:xfrm>
              <a:prstGeom prst="line">
                <a:avLst/>
              </a:prstGeom>
              <a:grpFill/>
              <a:ln w="6350">
                <a:solidFill>
                  <a:schemeClr val="tx1"/>
                </a:solidFill>
                <a:round/>
              </a:ln>
            </p:spPr>
            <p:txBody>
              <a:bodyPr/>
              <a:p>
                <a:endParaRPr lang="zh-CN" altLang="en-US"/>
              </a:p>
            </p:txBody>
          </p:sp>
          <p:sp>
            <p:nvSpPr>
              <p:cNvPr id="226" name="Line 358"/>
              <p:cNvSpPr>
                <a:spLocks noChangeShapeType="1"/>
              </p:cNvSpPr>
              <p:nvPr/>
            </p:nvSpPr>
            <p:spPr bwMode="auto">
              <a:xfrm>
                <a:off x="245" y="2186"/>
                <a:ext cx="4" cy="30"/>
              </a:xfrm>
              <a:prstGeom prst="line">
                <a:avLst/>
              </a:prstGeom>
              <a:grpFill/>
              <a:ln w="6350">
                <a:solidFill>
                  <a:schemeClr val="tx1"/>
                </a:solidFill>
                <a:round/>
              </a:ln>
            </p:spPr>
            <p:txBody>
              <a:bodyPr/>
              <a:p>
                <a:endParaRPr lang="zh-CN" altLang="en-US"/>
              </a:p>
            </p:txBody>
          </p:sp>
          <p:sp>
            <p:nvSpPr>
              <p:cNvPr id="227" name="Line 359"/>
              <p:cNvSpPr>
                <a:spLocks noChangeShapeType="1"/>
              </p:cNvSpPr>
              <p:nvPr/>
            </p:nvSpPr>
            <p:spPr bwMode="auto">
              <a:xfrm>
                <a:off x="249" y="2216"/>
                <a:ext cx="6" cy="30"/>
              </a:xfrm>
              <a:prstGeom prst="line">
                <a:avLst/>
              </a:prstGeom>
              <a:grpFill/>
              <a:ln w="6350">
                <a:solidFill>
                  <a:schemeClr val="tx1"/>
                </a:solidFill>
                <a:round/>
              </a:ln>
            </p:spPr>
            <p:txBody>
              <a:bodyPr/>
              <a:p>
                <a:endParaRPr lang="zh-CN" altLang="en-US"/>
              </a:p>
            </p:txBody>
          </p:sp>
          <p:sp>
            <p:nvSpPr>
              <p:cNvPr id="228" name="Line 360"/>
              <p:cNvSpPr>
                <a:spLocks noChangeShapeType="1"/>
              </p:cNvSpPr>
              <p:nvPr/>
            </p:nvSpPr>
            <p:spPr bwMode="auto">
              <a:xfrm>
                <a:off x="255" y="2246"/>
                <a:ext cx="7" cy="30"/>
              </a:xfrm>
              <a:prstGeom prst="line">
                <a:avLst/>
              </a:prstGeom>
              <a:grpFill/>
              <a:ln w="6350">
                <a:solidFill>
                  <a:schemeClr val="tx1"/>
                </a:solidFill>
                <a:round/>
              </a:ln>
            </p:spPr>
            <p:txBody>
              <a:bodyPr/>
              <a:p>
                <a:endParaRPr lang="zh-CN" altLang="en-US"/>
              </a:p>
            </p:txBody>
          </p:sp>
          <p:sp>
            <p:nvSpPr>
              <p:cNvPr id="229" name="Line 361"/>
              <p:cNvSpPr>
                <a:spLocks noChangeShapeType="1"/>
              </p:cNvSpPr>
              <p:nvPr/>
            </p:nvSpPr>
            <p:spPr bwMode="auto">
              <a:xfrm>
                <a:off x="262" y="2276"/>
                <a:ext cx="7" cy="25"/>
              </a:xfrm>
              <a:prstGeom prst="line">
                <a:avLst/>
              </a:prstGeom>
              <a:grpFill/>
              <a:ln w="6350">
                <a:solidFill>
                  <a:schemeClr val="tx1"/>
                </a:solidFill>
                <a:round/>
              </a:ln>
            </p:spPr>
            <p:txBody>
              <a:bodyPr/>
              <a:p>
                <a:endParaRPr lang="zh-CN" altLang="en-US"/>
              </a:p>
            </p:txBody>
          </p:sp>
          <p:sp>
            <p:nvSpPr>
              <p:cNvPr id="230" name="Line 362"/>
              <p:cNvSpPr>
                <a:spLocks noChangeShapeType="1"/>
              </p:cNvSpPr>
              <p:nvPr/>
            </p:nvSpPr>
            <p:spPr bwMode="auto">
              <a:xfrm>
                <a:off x="269" y="2299"/>
                <a:ext cx="6" cy="18"/>
              </a:xfrm>
              <a:prstGeom prst="line">
                <a:avLst/>
              </a:prstGeom>
              <a:grpFill/>
              <a:ln w="6350">
                <a:solidFill>
                  <a:schemeClr val="tx1"/>
                </a:solidFill>
                <a:round/>
              </a:ln>
            </p:spPr>
            <p:txBody>
              <a:bodyPr/>
              <a:p>
                <a:endParaRPr lang="zh-CN" altLang="en-US"/>
              </a:p>
            </p:txBody>
          </p:sp>
          <p:sp>
            <p:nvSpPr>
              <p:cNvPr id="231" name="Line 363"/>
              <p:cNvSpPr>
                <a:spLocks noChangeShapeType="1"/>
              </p:cNvSpPr>
              <p:nvPr/>
            </p:nvSpPr>
            <p:spPr bwMode="auto">
              <a:xfrm>
                <a:off x="275" y="2317"/>
                <a:ext cx="10" cy="24"/>
              </a:xfrm>
              <a:prstGeom prst="line">
                <a:avLst/>
              </a:prstGeom>
              <a:grpFill/>
              <a:ln w="6350">
                <a:solidFill>
                  <a:schemeClr val="tx1"/>
                </a:solidFill>
                <a:round/>
              </a:ln>
            </p:spPr>
            <p:txBody>
              <a:bodyPr/>
              <a:p>
                <a:endParaRPr lang="zh-CN" altLang="en-US"/>
              </a:p>
            </p:txBody>
          </p:sp>
          <p:sp>
            <p:nvSpPr>
              <p:cNvPr id="232" name="Line 364"/>
              <p:cNvSpPr>
                <a:spLocks noChangeShapeType="1"/>
              </p:cNvSpPr>
              <p:nvPr/>
            </p:nvSpPr>
            <p:spPr bwMode="auto">
              <a:xfrm>
                <a:off x="285" y="2341"/>
                <a:ext cx="11" cy="24"/>
              </a:xfrm>
              <a:prstGeom prst="line">
                <a:avLst/>
              </a:prstGeom>
              <a:grpFill/>
              <a:ln w="6350">
                <a:solidFill>
                  <a:schemeClr val="tx1"/>
                </a:solidFill>
                <a:round/>
              </a:ln>
            </p:spPr>
            <p:txBody>
              <a:bodyPr/>
              <a:p>
                <a:endParaRPr lang="zh-CN" altLang="en-US"/>
              </a:p>
            </p:txBody>
          </p:sp>
          <p:sp>
            <p:nvSpPr>
              <p:cNvPr id="233" name="Line 365"/>
              <p:cNvSpPr>
                <a:spLocks noChangeShapeType="1"/>
              </p:cNvSpPr>
              <p:nvPr/>
            </p:nvSpPr>
            <p:spPr bwMode="auto">
              <a:xfrm>
                <a:off x="296" y="2365"/>
                <a:ext cx="13" cy="23"/>
              </a:xfrm>
              <a:prstGeom prst="line">
                <a:avLst/>
              </a:prstGeom>
              <a:grpFill/>
              <a:ln w="6350">
                <a:solidFill>
                  <a:schemeClr val="tx1"/>
                </a:solidFill>
                <a:round/>
              </a:ln>
            </p:spPr>
            <p:txBody>
              <a:bodyPr/>
              <a:p>
                <a:endParaRPr lang="zh-CN" altLang="en-US"/>
              </a:p>
            </p:txBody>
          </p:sp>
          <p:sp>
            <p:nvSpPr>
              <p:cNvPr id="234" name="Line 366"/>
              <p:cNvSpPr>
                <a:spLocks noChangeShapeType="1"/>
              </p:cNvSpPr>
              <p:nvPr/>
            </p:nvSpPr>
            <p:spPr bwMode="auto">
              <a:xfrm>
                <a:off x="309" y="2388"/>
                <a:ext cx="13" cy="22"/>
              </a:xfrm>
              <a:prstGeom prst="line">
                <a:avLst/>
              </a:prstGeom>
              <a:grpFill/>
              <a:ln w="6350">
                <a:solidFill>
                  <a:schemeClr val="tx1"/>
                </a:solidFill>
                <a:round/>
              </a:ln>
            </p:spPr>
            <p:txBody>
              <a:bodyPr/>
              <a:p>
                <a:endParaRPr lang="zh-CN" altLang="en-US"/>
              </a:p>
            </p:txBody>
          </p:sp>
          <p:sp>
            <p:nvSpPr>
              <p:cNvPr id="235" name="Line 367"/>
              <p:cNvSpPr>
                <a:spLocks noChangeShapeType="1"/>
              </p:cNvSpPr>
              <p:nvPr/>
            </p:nvSpPr>
            <p:spPr bwMode="auto">
              <a:xfrm>
                <a:off x="322" y="2410"/>
                <a:ext cx="15" cy="22"/>
              </a:xfrm>
              <a:prstGeom prst="line">
                <a:avLst/>
              </a:prstGeom>
              <a:grpFill/>
              <a:ln w="6350">
                <a:solidFill>
                  <a:schemeClr val="tx1"/>
                </a:solidFill>
                <a:round/>
              </a:ln>
            </p:spPr>
            <p:txBody>
              <a:bodyPr/>
              <a:p>
                <a:endParaRPr lang="zh-CN" altLang="en-US"/>
              </a:p>
            </p:txBody>
          </p:sp>
          <p:sp>
            <p:nvSpPr>
              <p:cNvPr id="236" name="Line 368"/>
              <p:cNvSpPr>
                <a:spLocks noChangeShapeType="1"/>
              </p:cNvSpPr>
              <p:nvPr/>
            </p:nvSpPr>
            <p:spPr bwMode="auto">
              <a:xfrm>
                <a:off x="337" y="2432"/>
                <a:ext cx="16" cy="20"/>
              </a:xfrm>
              <a:prstGeom prst="line">
                <a:avLst/>
              </a:prstGeom>
              <a:grpFill/>
              <a:ln w="6350">
                <a:solidFill>
                  <a:schemeClr val="tx1"/>
                </a:solidFill>
                <a:round/>
              </a:ln>
            </p:spPr>
            <p:txBody>
              <a:bodyPr/>
              <a:p>
                <a:endParaRPr lang="zh-CN" altLang="en-US"/>
              </a:p>
            </p:txBody>
          </p:sp>
          <p:sp>
            <p:nvSpPr>
              <p:cNvPr id="237" name="Line 369"/>
              <p:cNvSpPr>
                <a:spLocks noChangeShapeType="1"/>
              </p:cNvSpPr>
              <p:nvPr/>
            </p:nvSpPr>
            <p:spPr bwMode="auto">
              <a:xfrm>
                <a:off x="353" y="2452"/>
                <a:ext cx="17" cy="20"/>
              </a:xfrm>
              <a:prstGeom prst="line">
                <a:avLst/>
              </a:prstGeom>
              <a:grpFill/>
              <a:ln w="6350">
                <a:solidFill>
                  <a:schemeClr val="tx1"/>
                </a:solidFill>
                <a:round/>
              </a:ln>
            </p:spPr>
            <p:txBody>
              <a:bodyPr/>
              <a:p>
                <a:endParaRPr lang="zh-CN" altLang="en-US"/>
              </a:p>
            </p:txBody>
          </p:sp>
          <p:sp>
            <p:nvSpPr>
              <p:cNvPr id="238" name="Line 370"/>
              <p:cNvSpPr>
                <a:spLocks noChangeShapeType="1"/>
              </p:cNvSpPr>
              <p:nvPr/>
            </p:nvSpPr>
            <p:spPr bwMode="auto">
              <a:xfrm>
                <a:off x="370" y="2472"/>
                <a:ext cx="18" cy="19"/>
              </a:xfrm>
              <a:prstGeom prst="line">
                <a:avLst/>
              </a:prstGeom>
              <a:grpFill/>
              <a:ln w="6350">
                <a:solidFill>
                  <a:schemeClr val="tx1"/>
                </a:solidFill>
                <a:round/>
              </a:ln>
            </p:spPr>
            <p:txBody>
              <a:bodyPr/>
              <a:p>
                <a:endParaRPr lang="zh-CN" altLang="en-US"/>
              </a:p>
            </p:txBody>
          </p:sp>
          <p:sp>
            <p:nvSpPr>
              <p:cNvPr id="239" name="Line 371"/>
              <p:cNvSpPr>
                <a:spLocks noChangeShapeType="1"/>
              </p:cNvSpPr>
              <p:nvPr/>
            </p:nvSpPr>
            <p:spPr bwMode="auto">
              <a:xfrm>
                <a:off x="388" y="2491"/>
                <a:ext cx="19" cy="18"/>
              </a:xfrm>
              <a:prstGeom prst="line">
                <a:avLst/>
              </a:prstGeom>
              <a:grpFill/>
              <a:ln w="6350">
                <a:solidFill>
                  <a:schemeClr val="tx1"/>
                </a:solidFill>
                <a:round/>
              </a:ln>
            </p:spPr>
            <p:txBody>
              <a:bodyPr/>
              <a:p>
                <a:endParaRPr lang="zh-CN" altLang="en-US"/>
              </a:p>
            </p:txBody>
          </p:sp>
          <p:sp>
            <p:nvSpPr>
              <p:cNvPr id="240" name="Line 372"/>
              <p:cNvSpPr>
                <a:spLocks noChangeShapeType="1"/>
              </p:cNvSpPr>
              <p:nvPr/>
            </p:nvSpPr>
            <p:spPr bwMode="auto">
              <a:xfrm>
                <a:off x="407" y="2509"/>
                <a:ext cx="20" cy="17"/>
              </a:xfrm>
              <a:prstGeom prst="line">
                <a:avLst/>
              </a:prstGeom>
              <a:grpFill/>
              <a:ln w="6350">
                <a:solidFill>
                  <a:schemeClr val="tx1"/>
                </a:solidFill>
                <a:round/>
              </a:ln>
            </p:spPr>
            <p:txBody>
              <a:bodyPr/>
              <a:p>
                <a:endParaRPr lang="zh-CN" altLang="en-US"/>
              </a:p>
            </p:txBody>
          </p:sp>
          <p:sp>
            <p:nvSpPr>
              <p:cNvPr id="241" name="Line 373"/>
              <p:cNvSpPr>
                <a:spLocks noChangeShapeType="1"/>
              </p:cNvSpPr>
              <p:nvPr/>
            </p:nvSpPr>
            <p:spPr bwMode="auto">
              <a:xfrm>
                <a:off x="427" y="2526"/>
                <a:ext cx="20" cy="16"/>
              </a:xfrm>
              <a:prstGeom prst="line">
                <a:avLst/>
              </a:prstGeom>
              <a:grpFill/>
              <a:ln w="6350">
                <a:solidFill>
                  <a:schemeClr val="tx1"/>
                </a:solidFill>
                <a:round/>
              </a:ln>
            </p:spPr>
            <p:txBody>
              <a:bodyPr/>
              <a:p>
                <a:endParaRPr lang="zh-CN" altLang="en-US"/>
              </a:p>
            </p:txBody>
          </p:sp>
          <p:sp>
            <p:nvSpPr>
              <p:cNvPr id="242" name="Line 374"/>
              <p:cNvSpPr>
                <a:spLocks noChangeShapeType="1"/>
              </p:cNvSpPr>
              <p:nvPr/>
            </p:nvSpPr>
            <p:spPr bwMode="auto">
              <a:xfrm>
                <a:off x="447" y="2542"/>
                <a:ext cx="22" cy="15"/>
              </a:xfrm>
              <a:prstGeom prst="line">
                <a:avLst/>
              </a:prstGeom>
              <a:grpFill/>
              <a:ln w="6350">
                <a:solidFill>
                  <a:schemeClr val="tx1"/>
                </a:solidFill>
                <a:round/>
              </a:ln>
            </p:spPr>
            <p:txBody>
              <a:bodyPr/>
              <a:p>
                <a:endParaRPr lang="zh-CN" altLang="en-US"/>
              </a:p>
            </p:txBody>
          </p:sp>
          <p:sp>
            <p:nvSpPr>
              <p:cNvPr id="243" name="Line 375"/>
              <p:cNvSpPr>
                <a:spLocks noChangeShapeType="1"/>
              </p:cNvSpPr>
              <p:nvPr/>
            </p:nvSpPr>
            <p:spPr bwMode="auto">
              <a:xfrm>
                <a:off x="469" y="2557"/>
                <a:ext cx="22" cy="13"/>
              </a:xfrm>
              <a:prstGeom prst="line">
                <a:avLst/>
              </a:prstGeom>
              <a:grpFill/>
              <a:ln w="6350">
                <a:solidFill>
                  <a:schemeClr val="tx1"/>
                </a:solidFill>
                <a:round/>
              </a:ln>
            </p:spPr>
            <p:txBody>
              <a:bodyPr/>
              <a:p>
                <a:endParaRPr lang="zh-CN" altLang="en-US"/>
              </a:p>
            </p:txBody>
          </p:sp>
          <p:sp>
            <p:nvSpPr>
              <p:cNvPr id="244" name="Line 376"/>
              <p:cNvSpPr>
                <a:spLocks noChangeShapeType="1"/>
              </p:cNvSpPr>
              <p:nvPr/>
            </p:nvSpPr>
            <p:spPr bwMode="auto">
              <a:xfrm>
                <a:off x="491" y="2570"/>
                <a:ext cx="23" cy="13"/>
              </a:xfrm>
              <a:prstGeom prst="line">
                <a:avLst/>
              </a:prstGeom>
              <a:grpFill/>
              <a:ln w="6350">
                <a:solidFill>
                  <a:schemeClr val="tx1"/>
                </a:solidFill>
                <a:round/>
              </a:ln>
            </p:spPr>
            <p:txBody>
              <a:bodyPr/>
              <a:p>
                <a:endParaRPr lang="zh-CN" altLang="en-US"/>
              </a:p>
            </p:txBody>
          </p:sp>
          <p:sp>
            <p:nvSpPr>
              <p:cNvPr id="245" name="Line 377"/>
              <p:cNvSpPr>
                <a:spLocks noChangeShapeType="1"/>
              </p:cNvSpPr>
              <p:nvPr/>
            </p:nvSpPr>
            <p:spPr bwMode="auto">
              <a:xfrm>
                <a:off x="514" y="2583"/>
                <a:ext cx="24" cy="11"/>
              </a:xfrm>
              <a:prstGeom prst="line">
                <a:avLst/>
              </a:prstGeom>
              <a:grpFill/>
              <a:ln w="6350">
                <a:solidFill>
                  <a:schemeClr val="tx1"/>
                </a:solidFill>
                <a:round/>
              </a:ln>
            </p:spPr>
            <p:txBody>
              <a:bodyPr/>
              <a:p>
                <a:endParaRPr lang="zh-CN" altLang="en-US"/>
              </a:p>
            </p:txBody>
          </p:sp>
          <p:sp>
            <p:nvSpPr>
              <p:cNvPr id="246" name="Line 378"/>
              <p:cNvSpPr>
                <a:spLocks noChangeShapeType="1"/>
              </p:cNvSpPr>
              <p:nvPr/>
            </p:nvSpPr>
            <p:spPr bwMode="auto">
              <a:xfrm>
                <a:off x="538" y="2594"/>
                <a:ext cx="24" cy="10"/>
              </a:xfrm>
              <a:prstGeom prst="line">
                <a:avLst/>
              </a:prstGeom>
              <a:grpFill/>
              <a:ln w="6350">
                <a:solidFill>
                  <a:schemeClr val="tx1"/>
                </a:solidFill>
                <a:round/>
              </a:ln>
            </p:spPr>
            <p:txBody>
              <a:bodyPr/>
              <a:p>
                <a:endParaRPr lang="zh-CN" altLang="en-US"/>
              </a:p>
            </p:txBody>
          </p:sp>
          <p:sp>
            <p:nvSpPr>
              <p:cNvPr id="247" name="Line 379"/>
              <p:cNvSpPr>
                <a:spLocks noChangeShapeType="1"/>
              </p:cNvSpPr>
              <p:nvPr/>
            </p:nvSpPr>
            <p:spPr bwMode="auto">
              <a:xfrm>
                <a:off x="562" y="2604"/>
                <a:ext cx="24" cy="9"/>
              </a:xfrm>
              <a:prstGeom prst="line">
                <a:avLst/>
              </a:prstGeom>
              <a:grpFill/>
              <a:ln w="6350">
                <a:solidFill>
                  <a:schemeClr val="tx1"/>
                </a:solidFill>
                <a:round/>
              </a:ln>
            </p:spPr>
            <p:txBody>
              <a:bodyPr/>
              <a:p>
                <a:endParaRPr lang="zh-CN" altLang="en-US"/>
              </a:p>
            </p:txBody>
          </p:sp>
          <p:sp>
            <p:nvSpPr>
              <p:cNvPr id="248" name="Line 380"/>
              <p:cNvSpPr>
                <a:spLocks noChangeShapeType="1"/>
              </p:cNvSpPr>
              <p:nvPr/>
            </p:nvSpPr>
            <p:spPr bwMode="auto">
              <a:xfrm>
                <a:off x="586" y="2613"/>
                <a:ext cx="26" cy="7"/>
              </a:xfrm>
              <a:prstGeom prst="line">
                <a:avLst/>
              </a:prstGeom>
              <a:grpFill/>
              <a:ln w="6350">
                <a:solidFill>
                  <a:schemeClr val="tx1"/>
                </a:solidFill>
                <a:round/>
              </a:ln>
            </p:spPr>
            <p:txBody>
              <a:bodyPr/>
              <a:p>
                <a:endParaRPr lang="zh-CN" altLang="en-US"/>
              </a:p>
            </p:txBody>
          </p:sp>
          <p:sp>
            <p:nvSpPr>
              <p:cNvPr id="249" name="Line 381"/>
              <p:cNvSpPr>
                <a:spLocks noChangeShapeType="1"/>
              </p:cNvSpPr>
              <p:nvPr/>
            </p:nvSpPr>
            <p:spPr bwMode="auto">
              <a:xfrm>
                <a:off x="612" y="2620"/>
                <a:ext cx="25" cy="6"/>
              </a:xfrm>
              <a:prstGeom prst="line">
                <a:avLst/>
              </a:prstGeom>
              <a:grpFill/>
              <a:ln w="6350">
                <a:solidFill>
                  <a:schemeClr val="tx1"/>
                </a:solidFill>
                <a:round/>
              </a:ln>
            </p:spPr>
            <p:txBody>
              <a:bodyPr/>
              <a:p>
                <a:endParaRPr lang="zh-CN" altLang="en-US"/>
              </a:p>
            </p:txBody>
          </p:sp>
          <p:sp>
            <p:nvSpPr>
              <p:cNvPr id="250" name="Line 382"/>
              <p:cNvSpPr>
                <a:spLocks noChangeShapeType="1"/>
              </p:cNvSpPr>
              <p:nvPr/>
            </p:nvSpPr>
            <p:spPr bwMode="auto">
              <a:xfrm>
                <a:off x="637" y="2626"/>
                <a:ext cx="26" cy="5"/>
              </a:xfrm>
              <a:prstGeom prst="line">
                <a:avLst/>
              </a:prstGeom>
              <a:grpFill/>
              <a:ln w="6350">
                <a:solidFill>
                  <a:schemeClr val="tx1"/>
                </a:solidFill>
                <a:round/>
              </a:ln>
            </p:spPr>
            <p:txBody>
              <a:bodyPr/>
              <a:p>
                <a:endParaRPr lang="zh-CN" altLang="en-US"/>
              </a:p>
            </p:txBody>
          </p:sp>
          <p:sp>
            <p:nvSpPr>
              <p:cNvPr id="251" name="Line 383"/>
              <p:cNvSpPr>
                <a:spLocks noChangeShapeType="1"/>
              </p:cNvSpPr>
              <p:nvPr/>
            </p:nvSpPr>
            <p:spPr bwMode="auto">
              <a:xfrm>
                <a:off x="663" y="2631"/>
                <a:ext cx="26" cy="3"/>
              </a:xfrm>
              <a:prstGeom prst="line">
                <a:avLst/>
              </a:prstGeom>
              <a:grpFill/>
              <a:ln w="6350">
                <a:solidFill>
                  <a:schemeClr val="tx1"/>
                </a:solidFill>
                <a:round/>
              </a:ln>
            </p:spPr>
            <p:txBody>
              <a:bodyPr/>
              <a:p>
                <a:endParaRPr lang="zh-CN" altLang="en-US"/>
              </a:p>
            </p:txBody>
          </p:sp>
          <p:sp>
            <p:nvSpPr>
              <p:cNvPr id="252" name="Line 384"/>
              <p:cNvSpPr>
                <a:spLocks noChangeShapeType="1"/>
              </p:cNvSpPr>
              <p:nvPr/>
            </p:nvSpPr>
            <p:spPr bwMode="auto">
              <a:xfrm>
                <a:off x="689" y="2634"/>
                <a:ext cx="26" cy="2"/>
              </a:xfrm>
              <a:prstGeom prst="line">
                <a:avLst/>
              </a:prstGeom>
              <a:grpFill/>
              <a:ln w="6350">
                <a:solidFill>
                  <a:schemeClr val="tx1"/>
                </a:solidFill>
                <a:round/>
              </a:ln>
            </p:spPr>
            <p:txBody>
              <a:bodyPr/>
              <a:p>
                <a:endParaRPr lang="zh-CN" altLang="en-US"/>
              </a:p>
            </p:txBody>
          </p:sp>
          <p:sp>
            <p:nvSpPr>
              <p:cNvPr id="253" name="Line 385"/>
              <p:cNvSpPr>
                <a:spLocks noChangeShapeType="1"/>
              </p:cNvSpPr>
              <p:nvPr/>
            </p:nvSpPr>
            <p:spPr bwMode="auto">
              <a:xfrm>
                <a:off x="715" y="2636"/>
                <a:ext cx="5" cy="1"/>
              </a:xfrm>
              <a:prstGeom prst="line">
                <a:avLst/>
              </a:prstGeom>
              <a:grpFill/>
              <a:ln w="6350">
                <a:solidFill>
                  <a:schemeClr val="tx1"/>
                </a:solidFill>
                <a:round/>
              </a:ln>
            </p:spPr>
            <p:txBody>
              <a:bodyPr/>
              <a:p>
                <a:endParaRPr lang="zh-CN" altLang="en-US"/>
              </a:p>
            </p:txBody>
          </p:sp>
          <p:sp>
            <p:nvSpPr>
              <p:cNvPr id="254" name="Line 386"/>
              <p:cNvSpPr>
                <a:spLocks noChangeShapeType="1"/>
              </p:cNvSpPr>
              <p:nvPr/>
            </p:nvSpPr>
            <p:spPr bwMode="auto">
              <a:xfrm flipV="1">
                <a:off x="719" y="2636"/>
                <a:ext cx="5" cy="1"/>
              </a:xfrm>
              <a:prstGeom prst="line">
                <a:avLst/>
              </a:prstGeom>
              <a:grpFill/>
              <a:ln w="6350">
                <a:solidFill>
                  <a:schemeClr val="tx1"/>
                </a:solidFill>
                <a:round/>
              </a:ln>
            </p:spPr>
            <p:txBody>
              <a:bodyPr/>
              <a:p>
                <a:endParaRPr lang="zh-CN" altLang="en-US"/>
              </a:p>
            </p:txBody>
          </p:sp>
          <p:sp>
            <p:nvSpPr>
              <p:cNvPr id="255" name="Line 387"/>
              <p:cNvSpPr>
                <a:spLocks noChangeShapeType="1"/>
              </p:cNvSpPr>
              <p:nvPr/>
            </p:nvSpPr>
            <p:spPr bwMode="auto">
              <a:xfrm flipV="1">
                <a:off x="724" y="2634"/>
                <a:ext cx="26" cy="2"/>
              </a:xfrm>
              <a:prstGeom prst="line">
                <a:avLst/>
              </a:prstGeom>
              <a:grpFill/>
              <a:ln w="6350">
                <a:solidFill>
                  <a:schemeClr val="tx1"/>
                </a:solidFill>
                <a:round/>
              </a:ln>
            </p:spPr>
            <p:txBody>
              <a:bodyPr/>
              <a:p>
                <a:endParaRPr lang="zh-CN" altLang="en-US"/>
              </a:p>
            </p:txBody>
          </p:sp>
          <p:sp>
            <p:nvSpPr>
              <p:cNvPr id="256" name="Line 388"/>
              <p:cNvSpPr>
                <a:spLocks noChangeShapeType="1"/>
              </p:cNvSpPr>
              <p:nvPr/>
            </p:nvSpPr>
            <p:spPr bwMode="auto">
              <a:xfrm flipV="1">
                <a:off x="750" y="2631"/>
                <a:ext cx="26" cy="3"/>
              </a:xfrm>
              <a:prstGeom prst="line">
                <a:avLst/>
              </a:prstGeom>
              <a:grpFill/>
              <a:ln w="6350">
                <a:solidFill>
                  <a:schemeClr val="tx1"/>
                </a:solidFill>
                <a:round/>
              </a:ln>
            </p:spPr>
            <p:txBody>
              <a:bodyPr/>
              <a:p>
                <a:endParaRPr lang="zh-CN" altLang="en-US"/>
              </a:p>
            </p:txBody>
          </p:sp>
          <p:sp>
            <p:nvSpPr>
              <p:cNvPr id="257" name="Line 389"/>
              <p:cNvSpPr>
                <a:spLocks noChangeShapeType="1"/>
              </p:cNvSpPr>
              <p:nvPr/>
            </p:nvSpPr>
            <p:spPr bwMode="auto">
              <a:xfrm flipV="1">
                <a:off x="776" y="2626"/>
                <a:ext cx="26" cy="5"/>
              </a:xfrm>
              <a:prstGeom prst="line">
                <a:avLst/>
              </a:prstGeom>
              <a:grpFill/>
              <a:ln w="6350">
                <a:solidFill>
                  <a:schemeClr val="tx1"/>
                </a:solidFill>
                <a:round/>
              </a:ln>
            </p:spPr>
            <p:txBody>
              <a:bodyPr/>
              <a:p>
                <a:endParaRPr lang="zh-CN" altLang="en-US"/>
              </a:p>
            </p:txBody>
          </p:sp>
          <p:sp>
            <p:nvSpPr>
              <p:cNvPr id="258" name="Line 390"/>
              <p:cNvSpPr>
                <a:spLocks noChangeShapeType="1"/>
              </p:cNvSpPr>
              <p:nvPr/>
            </p:nvSpPr>
            <p:spPr bwMode="auto">
              <a:xfrm flipV="1">
                <a:off x="802" y="2620"/>
                <a:ext cx="25" cy="6"/>
              </a:xfrm>
              <a:prstGeom prst="line">
                <a:avLst/>
              </a:prstGeom>
              <a:grpFill/>
              <a:ln w="6350">
                <a:solidFill>
                  <a:schemeClr val="tx1"/>
                </a:solidFill>
                <a:round/>
              </a:ln>
            </p:spPr>
            <p:txBody>
              <a:bodyPr/>
              <a:p>
                <a:endParaRPr lang="zh-CN" altLang="en-US"/>
              </a:p>
            </p:txBody>
          </p:sp>
          <p:sp>
            <p:nvSpPr>
              <p:cNvPr id="259" name="Line 391"/>
              <p:cNvSpPr>
                <a:spLocks noChangeShapeType="1"/>
              </p:cNvSpPr>
              <p:nvPr/>
            </p:nvSpPr>
            <p:spPr bwMode="auto">
              <a:xfrm flipV="1">
                <a:off x="827" y="2613"/>
                <a:ext cx="25" cy="7"/>
              </a:xfrm>
              <a:prstGeom prst="line">
                <a:avLst/>
              </a:prstGeom>
              <a:grpFill/>
              <a:ln w="6350">
                <a:solidFill>
                  <a:schemeClr val="tx1"/>
                </a:solidFill>
                <a:round/>
              </a:ln>
            </p:spPr>
            <p:txBody>
              <a:bodyPr/>
              <a:p>
                <a:endParaRPr lang="zh-CN" altLang="en-US"/>
              </a:p>
            </p:txBody>
          </p:sp>
          <p:sp>
            <p:nvSpPr>
              <p:cNvPr id="260" name="Line 392"/>
              <p:cNvSpPr>
                <a:spLocks noChangeShapeType="1"/>
              </p:cNvSpPr>
              <p:nvPr/>
            </p:nvSpPr>
            <p:spPr bwMode="auto">
              <a:xfrm flipV="1">
                <a:off x="852" y="2604"/>
                <a:ext cx="25" cy="9"/>
              </a:xfrm>
              <a:prstGeom prst="line">
                <a:avLst/>
              </a:prstGeom>
              <a:grpFill/>
              <a:ln w="6350">
                <a:solidFill>
                  <a:schemeClr val="tx1"/>
                </a:solidFill>
                <a:round/>
              </a:ln>
            </p:spPr>
            <p:txBody>
              <a:bodyPr/>
              <a:p>
                <a:endParaRPr lang="zh-CN" altLang="en-US"/>
              </a:p>
            </p:txBody>
          </p:sp>
          <p:sp>
            <p:nvSpPr>
              <p:cNvPr id="261" name="Line 393"/>
              <p:cNvSpPr>
                <a:spLocks noChangeShapeType="1"/>
              </p:cNvSpPr>
              <p:nvPr/>
            </p:nvSpPr>
            <p:spPr bwMode="auto">
              <a:xfrm flipV="1">
                <a:off x="877" y="2594"/>
                <a:ext cx="24" cy="10"/>
              </a:xfrm>
              <a:prstGeom prst="line">
                <a:avLst/>
              </a:prstGeom>
              <a:grpFill/>
              <a:ln w="6350">
                <a:solidFill>
                  <a:schemeClr val="tx1"/>
                </a:solidFill>
                <a:round/>
              </a:ln>
            </p:spPr>
            <p:txBody>
              <a:bodyPr/>
              <a:p>
                <a:endParaRPr lang="zh-CN" altLang="en-US"/>
              </a:p>
            </p:txBody>
          </p:sp>
          <p:sp>
            <p:nvSpPr>
              <p:cNvPr id="262" name="Line 394"/>
              <p:cNvSpPr>
                <a:spLocks noChangeShapeType="1"/>
              </p:cNvSpPr>
              <p:nvPr/>
            </p:nvSpPr>
            <p:spPr bwMode="auto">
              <a:xfrm flipV="1">
                <a:off x="901" y="2583"/>
                <a:ext cx="23" cy="11"/>
              </a:xfrm>
              <a:prstGeom prst="line">
                <a:avLst/>
              </a:prstGeom>
              <a:grpFill/>
              <a:ln w="6350">
                <a:solidFill>
                  <a:schemeClr val="tx1"/>
                </a:solidFill>
                <a:round/>
              </a:ln>
            </p:spPr>
            <p:txBody>
              <a:bodyPr/>
              <a:p>
                <a:endParaRPr lang="zh-CN" altLang="en-US"/>
              </a:p>
            </p:txBody>
          </p:sp>
          <p:sp>
            <p:nvSpPr>
              <p:cNvPr id="263" name="Line 395"/>
              <p:cNvSpPr>
                <a:spLocks noChangeShapeType="1"/>
              </p:cNvSpPr>
              <p:nvPr/>
            </p:nvSpPr>
            <p:spPr bwMode="auto">
              <a:xfrm flipV="1">
                <a:off x="924" y="2570"/>
                <a:ext cx="24" cy="13"/>
              </a:xfrm>
              <a:prstGeom prst="line">
                <a:avLst/>
              </a:prstGeom>
              <a:grpFill/>
              <a:ln w="6350">
                <a:solidFill>
                  <a:schemeClr val="tx1"/>
                </a:solidFill>
                <a:round/>
              </a:ln>
            </p:spPr>
            <p:txBody>
              <a:bodyPr/>
              <a:p>
                <a:endParaRPr lang="zh-CN" altLang="en-US"/>
              </a:p>
            </p:txBody>
          </p:sp>
          <p:sp>
            <p:nvSpPr>
              <p:cNvPr id="264" name="Line 396"/>
              <p:cNvSpPr>
                <a:spLocks noChangeShapeType="1"/>
              </p:cNvSpPr>
              <p:nvPr/>
            </p:nvSpPr>
            <p:spPr bwMode="auto">
              <a:xfrm flipV="1">
                <a:off x="948" y="2557"/>
                <a:ext cx="22" cy="13"/>
              </a:xfrm>
              <a:prstGeom prst="line">
                <a:avLst/>
              </a:prstGeom>
              <a:grpFill/>
              <a:ln w="6350">
                <a:solidFill>
                  <a:schemeClr val="tx1"/>
                </a:solidFill>
                <a:round/>
              </a:ln>
            </p:spPr>
            <p:txBody>
              <a:bodyPr/>
              <a:p>
                <a:endParaRPr lang="zh-CN" altLang="en-US"/>
              </a:p>
            </p:txBody>
          </p:sp>
          <p:sp>
            <p:nvSpPr>
              <p:cNvPr id="265" name="Line 397"/>
              <p:cNvSpPr>
                <a:spLocks noChangeShapeType="1"/>
              </p:cNvSpPr>
              <p:nvPr/>
            </p:nvSpPr>
            <p:spPr bwMode="auto">
              <a:xfrm flipV="1">
                <a:off x="970" y="2542"/>
                <a:ext cx="21" cy="15"/>
              </a:xfrm>
              <a:prstGeom prst="line">
                <a:avLst/>
              </a:prstGeom>
              <a:grpFill/>
              <a:ln w="6350">
                <a:solidFill>
                  <a:schemeClr val="tx1"/>
                </a:solidFill>
                <a:round/>
              </a:ln>
            </p:spPr>
            <p:txBody>
              <a:bodyPr/>
              <a:p>
                <a:endParaRPr lang="zh-CN" altLang="en-US"/>
              </a:p>
            </p:txBody>
          </p:sp>
          <p:sp>
            <p:nvSpPr>
              <p:cNvPr id="266" name="Line 398"/>
              <p:cNvSpPr>
                <a:spLocks noChangeShapeType="1"/>
              </p:cNvSpPr>
              <p:nvPr/>
            </p:nvSpPr>
            <p:spPr bwMode="auto">
              <a:xfrm flipV="1">
                <a:off x="991" y="2526"/>
                <a:ext cx="21" cy="16"/>
              </a:xfrm>
              <a:prstGeom prst="line">
                <a:avLst/>
              </a:prstGeom>
              <a:grpFill/>
              <a:ln w="6350">
                <a:solidFill>
                  <a:schemeClr val="tx1"/>
                </a:solidFill>
                <a:round/>
              </a:ln>
            </p:spPr>
            <p:txBody>
              <a:bodyPr/>
              <a:p>
                <a:endParaRPr lang="zh-CN" altLang="en-US"/>
              </a:p>
            </p:txBody>
          </p:sp>
          <p:sp>
            <p:nvSpPr>
              <p:cNvPr id="267" name="Line 399"/>
              <p:cNvSpPr>
                <a:spLocks noChangeShapeType="1"/>
              </p:cNvSpPr>
              <p:nvPr/>
            </p:nvSpPr>
            <p:spPr bwMode="auto">
              <a:xfrm flipV="1">
                <a:off x="1012" y="2509"/>
                <a:ext cx="20" cy="17"/>
              </a:xfrm>
              <a:prstGeom prst="line">
                <a:avLst/>
              </a:prstGeom>
              <a:grpFill/>
              <a:ln w="6350">
                <a:solidFill>
                  <a:schemeClr val="tx1"/>
                </a:solidFill>
                <a:round/>
              </a:ln>
            </p:spPr>
            <p:txBody>
              <a:bodyPr/>
              <a:p>
                <a:endParaRPr lang="zh-CN" altLang="en-US"/>
              </a:p>
            </p:txBody>
          </p:sp>
          <p:sp>
            <p:nvSpPr>
              <p:cNvPr id="268" name="Line 400"/>
              <p:cNvSpPr>
                <a:spLocks noChangeShapeType="1"/>
              </p:cNvSpPr>
              <p:nvPr/>
            </p:nvSpPr>
            <p:spPr bwMode="auto">
              <a:xfrm flipV="1">
                <a:off x="1032" y="2491"/>
                <a:ext cx="19" cy="18"/>
              </a:xfrm>
              <a:prstGeom prst="line">
                <a:avLst/>
              </a:prstGeom>
              <a:grpFill/>
              <a:ln w="6350">
                <a:solidFill>
                  <a:schemeClr val="tx1"/>
                </a:solidFill>
                <a:round/>
              </a:ln>
            </p:spPr>
            <p:txBody>
              <a:bodyPr/>
              <a:p>
                <a:endParaRPr lang="zh-CN" altLang="en-US"/>
              </a:p>
            </p:txBody>
          </p:sp>
          <p:sp>
            <p:nvSpPr>
              <p:cNvPr id="269" name="Line 401"/>
              <p:cNvSpPr>
                <a:spLocks noChangeShapeType="1"/>
              </p:cNvSpPr>
              <p:nvPr/>
            </p:nvSpPr>
            <p:spPr bwMode="auto">
              <a:xfrm flipV="1">
                <a:off x="1051" y="2472"/>
                <a:ext cx="18" cy="19"/>
              </a:xfrm>
              <a:prstGeom prst="line">
                <a:avLst/>
              </a:prstGeom>
              <a:grpFill/>
              <a:ln w="6350">
                <a:solidFill>
                  <a:schemeClr val="tx1"/>
                </a:solidFill>
                <a:round/>
              </a:ln>
            </p:spPr>
            <p:txBody>
              <a:bodyPr/>
              <a:p>
                <a:endParaRPr lang="zh-CN" altLang="en-US"/>
              </a:p>
            </p:txBody>
          </p:sp>
          <p:sp>
            <p:nvSpPr>
              <p:cNvPr id="270" name="Line 402"/>
              <p:cNvSpPr>
                <a:spLocks noChangeShapeType="1"/>
              </p:cNvSpPr>
              <p:nvPr/>
            </p:nvSpPr>
            <p:spPr bwMode="auto">
              <a:xfrm flipV="1">
                <a:off x="1069" y="2452"/>
                <a:ext cx="17" cy="20"/>
              </a:xfrm>
              <a:prstGeom prst="line">
                <a:avLst/>
              </a:prstGeom>
              <a:grpFill/>
              <a:ln w="6350">
                <a:solidFill>
                  <a:schemeClr val="tx1"/>
                </a:solidFill>
                <a:round/>
              </a:ln>
            </p:spPr>
            <p:txBody>
              <a:bodyPr/>
              <a:p>
                <a:endParaRPr lang="zh-CN" altLang="en-US"/>
              </a:p>
            </p:txBody>
          </p:sp>
          <p:sp>
            <p:nvSpPr>
              <p:cNvPr id="271" name="Line 403"/>
              <p:cNvSpPr>
                <a:spLocks noChangeShapeType="1"/>
              </p:cNvSpPr>
              <p:nvPr/>
            </p:nvSpPr>
            <p:spPr bwMode="auto">
              <a:xfrm flipV="1">
                <a:off x="1086" y="2432"/>
                <a:ext cx="16" cy="20"/>
              </a:xfrm>
              <a:prstGeom prst="line">
                <a:avLst/>
              </a:prstGeom>
              <a:grpFill/>
              <a:ln w="6350">
                <a:solidFill>
                  <a:schemeClr val="tx1"/>
                </a:solidFill>
                <a:round/>
              </a:ln>
            </p:spPr>
            <p:txBody>
              <a:bodyPr/>
              <a:p>
                <a:endParaRPr lang="zh-CN" altLang="en-US"/>
              </a:p>
            </p:txBody>
          </p:sp>
          <p:sp>
            <p:nvSpPr>
              <p:cNvPr id="272" name="Line 404"/>
              <p:cNvSpPr>
                <a:spLocks noChangeShapeType="1"/>
              </p:cNvSpPr>
              <p:nvPr/>
            </p:nvSpPr>
            <p:spPr bwMode="auto">
              <a:xfrm flipV="1">
                <a:off x="1102" y="2410"/>
                <a:ext cx="14" cy="22"/>
              </a:xfrm>
              <a:prstGeom prst="line">
                <a:avLst/>
              </a:prstGeom>
              <a:grpFill/>
              <a:ln w="6350">
                <a:solidFill>
                  <a:schemeClr val="tx1"/>
                </a:solidFill>
                <a:round/>
              </a:ln>
            </p:spPr>
            <p:txBody>
              <a:bodyPr/>
              <a:p>
                <a:endParaRPr lang="zh-CN" altLang="en-US"/>
              </a:p>
            </p:txBody>
          </p:sp>
          <p:sp>
            <p:nvSpPr>
              <p:cNvPr id="273" name="Line 405"/>
              <p:cNvSpPr>
                <a:spLocks noChangeShapeType="1"/>
              </p:cNvSpPr>
              <p:nvPr/>
            </p:nvSpPr>
            <p:spPr bwMode="auto">
              <a:xfrm flipV="1">
                <a:off x="1116" y="2388"/>
                <a:ext cx="14" cy="22"/>
              </a:xfrm>
              <a:prstGeom prst="line">
                <a:avLst/>
              </a:prstGeom>
              <a:grpFill/>
              <a:ln w="6350">
                <a:solidFill>
                  <a:schemeClr val="tx1"/>
                </a:solidFill>
                <a:round/>
              </a:ln>
            </p:spPr>
            <p:txBody>
              <a:bodyPr/>
              <a:p>
                <a:endParaRPr lang="zh-CN" altLang="en-US"/>
              </a:p>
            </p:txBody>
          </p:sp>
          <p:sp>
            <p:nvSpPr>
              <p:cNvPr id="274" name="Line 406"/>
              <p:cNvSpPr>
                <a:spLocks noChangeShapeType="1"/>
              </p:cNvSpPr>
              <p:nvPr/>
            </p:nvSpPr>
            <p:spPr bwMode="auto">
              <a:xfrm flipV="1">
                <a:off x="1130" y="2365"/>
                <a:ext cx="12" cy="23"/>
              </a:xfrm>
              <a:prstGeom prst="line">
                <a:avLst/>
              </a:prstGeom>
              <a:grpFill/>
              <a:ln w="6350">
                <a:solidFill>
                  <a:schemeClr val="tx1"/>
                </a:solidFill>
                <a:round/>
              </a:ln>
            </p:spPr>
            <p:txBody>
              <a:bodyPr/>
              <a:p>
                <a:endParaRPr lang="zh-CN" altLang="en-US"/>
              </a:p>
            </p:txBody>
          </p:sp>
          <p:sp>
            <p:nvSpPr>
              <p:cNvPr id="275" name="Line 407"/>
              <p:cNvSpPr>
                <a:spLocks noChangeShapeType="1"/>
              </p:cNvSpPr>
              <p:nvPr/>
            </p:nvSpPr>
            <p:spPr bwMode="auto">
              <a:xfrm flipV="1">
                <a:off x="1142" y="2341"/>
                <a:ext cx="12" cy="24"/>
              </a:xfrm>
              <a:prstGeom prst="line">
                <a:avLst/>
              </a:prstGeom>
              <a:grpFill/>
              <a:ln w="6350">
                <a:solidFill>
                  <a:schemeClr val="tx1"/>
                </a:solidFill>
                <a:round/>
              </a:ln>
            </p:spPr>
            <p:txBody>
              <a:bodyPr/>
              <a:p>
                <a:endParaRPr lang="zh-CN" altLang="en-US"/>
              </a:p>
            </p:txBody>
          </p:sp>
          <p:sp>
            <p:nvSpPr>
              <p:cNvPr id="276" name="Line 408"/>
              <p:cNvSpPr>
                <a:spLocks noChangeShapeType="1"/>
              </p:cNvSpPr>
              <p:nvPr/>
            </p:nvSpPr>
            <p:spPr bwMode="auto">
              <a:xfrm flipV="1">
                <a:off x="1154" y="2317"/>
                <a:ext cx="10" cy="24"/>
              </a:xfrm>
              <a:prstGeom prst="line">
                <a:avLst/>
              </a:prstGeom>
              <a:grpFill/>
              <a:ln w="6350">
                <a:solidFill>
                  <a:schemeClr val="tx1"/>
                </a:solidFill>
                <a:round/>
              </a:ln>
            </p:spPr>
            <p:txBody>
              <a:bodyPr/>
              <a:p>
                <a:endParaRPr lang="zh-CN" altLang="en-US"/>
              </a:p>
            </p:txBody>
          </p:sp>
          <p:sp>
            <p:nvSpPr>
              <p:cNvPr id="277" name="Line 409"/>
              <p:cNvSpPr>
                <a:spLocks noChangeShapeType="1"/>
              </p:cNvSpPr>
              <p:nvPr/>
            </p:nvSpPr>
            <p:spPr bwMode="auto">
              <a:xfrm flipV="1">
                <a:off x="1164" y="2300"/>
                <a:ext cx="6" cy="17"/>
              </a:xfrm>
              <a:prstGeom prst="line">
                <a:avLst/>
              </a:prstGeom>
              <a:grpFill/>
              <a:ln w="6350">
                <a:solidFill>
                  <a:schemeClr val="tx1"/>
                </a:solidFill>
                <a:round/>
              </a:ln>
            </p:spPr>
            <p:txBody>
              <a:bodyPr/>
              <a:p>
                <a:endParaRPr lang="zh-CN" altLang="en-US"/>
              </a:p>
            </p:txBody>
          </p:sp>
          <p:sp>
            <p:nvSpPr>
              <p:cNvPr id="278" name="Line 410"/>
              <p:cNvSpPr>
                <a:spLocks noChangeShapeType="1"/>
              </p:cNvSpPr>
              <p:nvPr/>
            </p:nvSpPr>
            <p:spPr bwMode="auto">
              <a:xfrm flipV="1">
                <a:off x="1169" y="2276"/>
                <a:ext cx="8" cy="25"/>
              </a:xfrm>
              <a:prstGeom prst="line">
                <a:avLst/>
              </a:prstGeom>
              <a:grpFill/>
              <a:ln w="6350">
                <a:solidFill>
                  <a:schemeClr val="tx1"/>
                </a:solidFill>
                <a:round/>
              </a:ln>
            </p:spPr>
            <p:txBody>
              <a:bodyPr/>
              <a:p>
                <a:endParaRPr lang="zh-CN" altLang="en-US"/>
              </a:p>
            </p:txBody>
          </p:sp>
        </p:grpSp>
        <p:sp>
          <p:nvSpPr>
            <p:cNvPr id="12" name="Line 411"/>
            <p:cNvSpPr>
              <a:spLocks noChangeShapeType="1"/>
            </p:cNvSpPr>
            <p:nvPr/>
          </p:nvSpPr>
          <p:spPr bwMode="auto">
            <a:xfrm flipV="1">
              <a:off x="1177" y="2246"/>
              <a:ext cx="7" cy="30"/>
            </a:xfrm>
            <a:prstGeom prst="line">
              <a:avLst/>
            </a:prstGeom>
            <a:grpFill/>
            <a:ln w="6350">
              <a:solidFill>
                <a:schemeClr val="tx1"/>
              </a:solidFill>
              <a:round/>
            </a:ln>
          </p:spPr>
          <p:txBody>
            <a:bodyPr/>
            <a:p>
              <a:endParaRPr lang="zh-CN" altLang="en-US"/>
            </a:p>
          </p:txBody>
        </p:sp>
        <p:sp>
          <p:nvSpPr>
            <p:cNvPr id="13" name="Line 412"/>
            <p:cNvSpPr>
              <a:spLocks noChangeShapeType="1"/>
            </p:cNvSpPr>
            <p:nvPr/>
          </p:nvSpPr>
          <p:spPr bwMode="auto">
            <a:xfrm flipV="1">
              <a:off x="1184" y="2216"/>
              <a:ext cx="6" cy="30"/>
            </a:xfrm>
            <a:prstGeom prst="line">
              <a:avLst/>
            </a:prstGeom>
            <a:grpFill/>
            <a:ln w="6350">
              <a:solidFill>
                <a:schemeClr val="tx1"/>
              </a:solidFill>
              <a:round/>
            </a:ln>
          </p:spPr>
          <p:txBody>
            <a:bodyPr/>
            <a:p>
              <a:endParaRPr lang="zh-CN" altLang="en-US"/>
            </a:p>
          </p:txBody>
        </p:sp>
        <p:sp>
          <p:nvSpPr>
            <p:cNvPr id="14" name="Line 413"/>
            <p:cNvSpPr>
              <a:spLocks noChangeShapeType="1"/>
            </p:cNvSpPr>
            <p:nvPr/>
          </p:nvSpPr>
          <p:spPr bwMode="auto">
            <a:xfrm flipV="1">
              <a:off x="1190" y="2186"/>
              <a:ext cx="4" cy="30"/>
            </a:xfrm>
            <a:prstGeom prst="line">
              <a:avLst/>
            </a:prstGeom>
            <a:grpFill/>
            <a:ln w="6350">
              <a:solidFill>
                <a:schemeClr val="tx1"/>
              </a:solidFill>
              <a:round/>
            </a:ln>
          </p:spPr>
          <p:txBody>
            <a:bodyPr/>
            <a:p>
              <a:endParaRPr lang="zh-CN" altLang="en-US"/>
            </a:p>
          </p:txBody>
        </p:sp>
        <p:sp>
          <p:nvSpPr>
            <p:cNvPr id="15" name="Line 414"/>
            <p:cNvSpPr>
              <a:spLocks noChangeShapeType="1"/>
            </p:cNvSpPr>
            <p:nvPr/>
          </p:nvSpPr>
          <p:spPr bwMode="auto">
            <a:xfrm flipV="1">
              <a:off x="1194" y="2179"/>
              <a:ext cx="1" cy="7"/>
            </a:xfrm>
            <a:prstGeom prst="line">
              <a:avLst/>
            </a:prstGeom>
            <a:grpFill/>
            <a:ln w="6350">
              <a:solidFill>
                <a:schemeClr val="tx1"/>
              </a:solidFill>
              <a:round/>
            </a:ln>
          </p:spPr>
          <p:txBody>
            <a:bodyPr/>
            <a:p>
              <a:endParaRPr lang="zh-CN" altLang="en-US"/>
            </a:p>
          </p:txBody>
        </p:sp>
        <p:sp>
          <p:nvSpPr>
            <p:cNvPr id="16" name="Line 415"/>
            <p:cNvSpPr>
              <a:spLocks noChangeShapeType="1"/>
            </p:cNvSpPr>
            <p:nvPr/>
          </p:nvSpPr>
          <p:spPr bwMode="auto">
            <a:xfrm flipH="1">
              <a:off x="1215" y="2100"/>
              <a:ext cx="3" cy="6"/>
            </a:xfrm>
            <a:prstGeom prst="line">
              <a:avLst/>
            </a:prstGeom>
            <a:grpFill/>
            <a:ln w="6350">
              <a:solidFill>
                <a:schemeClr val="tx1"/>
              </a:solidFill>
              <a:round/>
            </a:ln>
          </p:spPr>
          <p:txBody>
            <a:bodyPr/>
            <a:p>
              <a:endParaRPr lang="zh-CN" altLang="en-US"/>
            </a:p>
          </p:txBody>
        </p:sp>
        <p:sp>
          <p:nvSpPr>
            <p:cNvPr id="17" name="Line 416"/>
            <p:cNvSpPr>
              <a:spLocks noChangeShapeType="1"/>
            </p:cNvSpPr>
            <p:nvPr/>
          </p:nvSpPr>
          <p:spPr bwMode="auto">
            <a:xfrm flipH="1">
              <a:off x="1211" y="2106"/>
              <a:ext cx="4" cy="6"/>
            </a:xfrm>
            <a:prstGeom prst="line">
              <a:avLst/>
            </a:prstGeom>
            <a:grpFill/>
            <a:ln w="6350">
              <a:solidFill>
                <a:schemeClr val="tx1"/>
              </a:solidFill>
              <a:round/>
            </a:ln>
          </p:spPr>
          <p:txBody>
            <a:bodyPr/>
            <a:p>
              <a:endParaRPr lang="zh-CN" altLang="en-US"/>
            </a:p>
          </p:txBody>
        </p:sp>
        <p:sp>
          <p:nvSpPr>
            <p:cNvPr id="18" name="Line 417"/>
            <p:cNvSpPr>
              <a:spLocks noChangeShapeType="1"/>
            </p:cNvSpPr>
            <p:nvPr/>
          </p:nvSpPr>
          <p:spPr bwMode="auto">
            <a:xfrm flipH="1">
              <a:off x="1208" y="2112"/>
              <a:ext cx="3" cy="8"/>
            </a:xfrm>
            <a:prstGeom prst="line">
              <a:avLst/>
            </a:prstGeom>
            <a:grpFill/>
            <a:ln w="6350">
              <a:solidFill>
                <a:schemeClr val="tx1"/>
              </a:solidFill>
              <a:round/>
            </a:ln>
          </p:spPr>
          <p:txBody>
            <a:bodyPr/>
            <a:p>
              <a:endParaRPr lang="zh-CN" altLang="en-US"/>
            </a:p>
          </p:txBody>
        </p:sp>
        <p:sp>
          <p:nvSpPr>
            <p:cNvPr id="19" name="Line 418"/>
            <p:cNvSpPr>
              <a:spLocks noChangeShapeType="1"/>
            </p:cNvSpPr>
            <p:nvPr/>
          </p:nvSpPr>
          <p:spPr bwMode="auto">
            <a:xfrm flipH="1">
              <a:off x="1205" y="2120"/>
              <a:ext cx="3" cy="7"/>
            </a:xfrm>
            <a:prstGeom prst="line">
              <a:avLst/>
            </a:prstGeom>
            <a:grpFill/>
            <a:ln w="6350">
              <a:solidFill>
                <a:schemeClr val="tx1"/>
              </a:solidFill>
              <a:round/>
            </a:ln>
          </p:spPr>
          <p:txBody>
            <a:bodyPr/>
            <a:p>
              <a:endParaRPr lang="zh-CN" altLang="en-US"/>
            </a:p>
          </p:txBody>
        </p:sp>
        <p:sp>
          <p:nvSpPr>
            <p:cNvPr id="20" name="Line 419"/>
            <p:cNvSpPr>
              <a:spLocks noChangeShapeType="1"/>
            </p:cNvSpPr>
            <p:nvPr/>
          </p:nvSpPr>
          <p:spPr bwMode="auto">
            <a:xfrm flipH="1">
              <a:off x="1202" y="2127"/>
              <a:ext cx="3" cy="7"/>
            </a:xfrm>
            <a:prstGeom prst="line">
              <a:avLst/>
            </a:prstGeom>
            <a:grpFill/>
            <a:ln w="6350">
              <a:solidFill>
                <a:schemeClr val="tx1"/>
              </a:solidFill>
              <a:round/>
            </a:ln>
          </p:spPr>
          <p:txBody>
            <a:bodyPr/>
            <a:p>
              <a:endParaRPr lang="zh-CN" altLang="en-US"/>
            </a:p>
          </p:txBody>
        </p:sp>
        <p:sp>
          <p:nvSpPr>
            <p:cNvPr id="21" name="Line 420"/>
            <p:cNvSpPr>
              <a:spLocks noChangeShapeType="1"/>
            </p:cNvSpPr>
            <p:nvPr/>
          </p:nvSpPr>
          <p:spPr bwMode="auto">
            <a:xfrm flipH="1">
              <a:off x="1200" y="2134"/>
              <a:ext cx="2" cy="7"/>
            </a:xfrm>
            <a:prstGeom prst="line">
              <a:avLst/>
            </a:prstGeom>
            <a:grpFill/>
            <a:ln w="6350">
              <a:solidFill>
                <a:schemeClr val="tx1"/>
              </a:solidFill>
              <a:round/>
            </a:ln>
          </p:spPr>
          <p:txBody>
            <a:bodyPr/>
            <a:p>
              <a:endParaRPr lang="zh-CN" altLang="en-US"/>
            </a:p>
          </p:txBody>
        </p:sp>
        <p:sp>
          <p:nvSpPr>
            <p:cNvPr id="22" name="Line 421"/>
            <p:cNvSpPr>
              <a:spLocks noChangeShapeType="1"/>
            </p:cNvSpPr>
            <p:nvPr/>
          </p:nvSpPr>
          <p:spPr bwMode="auto">
            <a:xfrm flipH="1">
              <a:off x="1198" y="2141"/>
              <a:ext cx="2" cy="8"/>
            </a:xfrm>
            <a:prstGeom prst="line">
              <a:avLst/>
            </a:prstGeom>
            <a:grpFill/>
            <a:ln w="6350">
              <a:solidFill>
                <a:schemeClr val="tx1"/>
              </a:solidFill>
              <a:round/>
            </a:ln>
          </p:spPr>
          <p:txBody>
            <a:bodyPr/>
            <a:p>
              <a:endParaRPr lang="zh-CN" altLang="en-US"/>
            </a:p>
          </p:txBody>
        </p:sp>
        <p:sp>
          <p:nvSpPr>
            <p:cNvPr id="23" name="Line 422"/>
            <p:cNvSpPr>
              <a:spLocks noChangeShapeType="1"/>
            </p:cNvSpPr>
            <p:nvPr/>
          </p:nvSpPr>
          <p:spPr bwMode="auto">
            <a:xfrm flipH="1">
              <a:off x="1197" y="2149"/>
              <a:ext cx="1" cy="7"/>
            </a:xfrm>
            <a:prstGeom prst="line">
              <a:avLst/>
            </a:prstGeom>
            <a:grpFill/>
            <a:ln w="6350">
              <a:solidFill>
                <a:schemeClr val="tx1"/>
              </a:solidFill>
              <a:round/>
            </a:ln>
          </p:spPr>
          <p:txBody>
            <a:bodyPr/>
            <a:p>
              <a:endParaRPr lang="zh-CN" altLang="en-US"/>
            </a:p>
          </p:txBody>
        </p:sp>
        <p:sp>
          <p:nvSpPr>
            <p:cNvPr id="24" name="Line 423"/>
            <p:cNvSpPr>
              <a:spLocks noChangeShapeType="1"/>
            </p:cNvSpPr>
            <p:nvPr/>
          </p:nvSpPr>
          <p:spPr bwMode="auto">
            <a:xfrm flipH="1">
              <a:off x="1196" y="2156"/>
              <a:ext cx="1" cy="8"/>
            </a:xfrm>
            <a:prstGeom prst="line">
              <a:avLst/>
            </a:prstGeom>
            <a:grpFill/>
            <a:ln w="6350">
              <a:solidFill>
                <a:schemeClr val="tx1"/>
              </a:solidFill>
              <a:round/>
            </a:ln>
          </p:spPr>
          <p:txBody>
            <a:bodyPr/>
            <a:p>
              <a:endParaRPr lang="zh-CN" altLang="en-US"/>
            </a:p>
          </p:txBody>
        </p:sp>
        <p:sp>
          <p:nvSpPr>
            <p:cNvPr id="25" name="Line 424"/>
            <p:cNvSpPr>
              <a:spLocks noChangeShapeType="1"/>
            </p:cNvSpPr>
            <p:nvPr/>
          </p:nvSpPr>
          <p:spPr bwMode="auto">
            <a:xfrm flipH="1">
              <a:off x="1195" y="2164"/>
              <a:ext cx="1" cy="3"/>
            </a:xfrm>
            <a:prstGeom prst="line">
              <a:avLst/>
            </a:prstGeom>
            <a:grpFill/>
            <a:ln w="6350">
              <a:solidFill>
                <a:schemeClr val="tx1"/>
              </a:solidFill>
              <a:round/>
            </a:ln>
          </p:spPr>
          <p:txBody>
            <a:bodyPr/>
            <a:p>
              <a:endParaRPr lang="zh-CN" altLang="en-US"/>
            </a:p>
          </p:txBody>
        </p:sp>
        <p:sp>
          <p:nvSpPr>
            <p:cNvPr id="26" name="Line 425"/>
            <p:cNvSpPr>
              <a:spLocks noChangeShapeType="1"/>
            </p:cNvSpPr>
            <p:nvPr/>
          </p:nvSpPr>
          <p:spPr bwMode="auto">
            <a:xfrm flipV="1">
              <a:off x="1194" y="2178"/>
              <a:ext cx="1" cy="5"/>
            </a:xfrm>
            <a:prstGeom prst="line">
              <a:avLst/>
            </a:prstGeom>
            <a:grpFill/>
            <a:ln w="6350">
              <a:solidFill>
                <a:schemeClr val="tx1"/>
              </a:solidFill>
              <a:round/>
            </a:ln>
          </p:spPr>
          <p:txBody>
            <a:bodyPr/>
            <a:p>
              <a:endParaRPr lang="zh-CN" altLang="en-US"/>
            </a:p>
          </p:txBody>
        </p:sp>
        <p:sp>
          <p:nvSpPr>
            <p:cNvPr id="27" name="Line 426"/>
            <p:cNvSpPr>
              <a:spLocks noChangeShapeType="1"/>
            </p:cNvSpPr>
            <p:nvPr/>
          </p:nvSpPr>
          <p:spPr bwMode="auto">
            <a:xfrm flipV="1">
              <a:off x="1194" y="2163"/>
              <a:ext cx="2" cy="15"/>
            </a:xfrm>
            <a:prstGeom prst="line">
              <a:avLst/>
            </a:prstGeom>
            <a:grpFill/>
            <a:ln w="6350">
              <a:solidFill>
                <a:schemeClr val="tx1"/>
              </a:solidFill>
              <a:round/>
            </a:ln>
          </p:spPr>
          <p:txBody>
            <a:bodyPr/>
            <a:p>
              <a:endParaRPr lang="zh-CN" altLang="en-US"/>
            </a:p>
          </p:txBody>
        </p:sp>
        <p:sp>
          <p:nvSpPr>
            <p:cNvPr id="28" name="Line 427"/>
            <p:cNvSpPr>
              <a:spLocks noChangeShapeType="1"/>
            </p:cNvSpPr>
            <p:nvPr/>
          </p:nvSpPr>
          <p:spPr bwMode="auto">
            <a:xfrm flipH="1" flipV="1">
              <a:off x="1371" y="2019"/>
              <a:ext cx="4" cy="1"/>
            </a:xfrm>
            <a:prstGeom prst="line">
              <a:avLst/>
            </a:prstGeom>
            <a:grpFill/>
            <a:ln w="6350">
              <a:solidFill>
                <a:schemeClr val="tx1"/>
              </a:solidFill>
              <a:round/>
            </a:ln>
          </p:spPr>
          <p:txBody>
            <a:bodyPr/>
            <a:p>
              <a:endParaRPr lang="zh-CN" altLang="en-US"/>
            </a:p>
          </p:txBody>
        </p:sp>
        <p:sp>
          <p:nvSpPr>
            <p:cNvPr id="29" name="Line 428"/>
            <p:cNvSpPr>
              <a:spLocks noChangeShapeType="1"/>
            </p:cNvSpPr>
            <p:nvPr/>
          </p:nvSpPr>
          <p:spPr bwMode="auto">
            <a:xfrm flipH="1" flipV="1">
              <a:off x="1362" y="2019"/>
              <a:ext cx="9" cy="1"/>
            </a:xfrm>
            <a:prstGeom prst="line">
              <a:avLst/>
            </a:prstGeom>
            <a:grpFill/>
            <a:ln w="6350">
              <a:solidFill>
                <a:schemeClr val="tx1"/>
              </a:solidFill>
              <a:round/>
            </a:ln>
          </p:spPr>
          <p:txBody>
            <a:bodyPr/>
            <a:p>
              <a:endParaRPr lang="zh-CN" altLang="en-US"/>
            </a:p>
          </p:txBody>
        </p:sp>
        <p:sp>
          <p:nvSpPr>
            <p:cNvPr id="30" name="Line 429"/>
            <p:cNvSpPr>
              <a:spLocks noChangeShapeType="1"/>
            </p:cNvSpPr>
            <p:nvPr/>
          </p:nvSpPr>
          <p:spPr bwMode="auto">
            <a:xfrm flipH="1">
              <a:off x="1353" y="2019"/>
              <a:ext cx="9" cy="1"/>
            </a:xfrm>
            <a:prstGeom prst="line">
              <a:avLst/>
            </a:prstGeom>
            <a:grpFill/>
            <a:ln w="6350">
              <a:solidFill>
                <a:schemeClr val="tx1"/>
              </a:solidFill>
              <a:round/>
            </a:ln>
          </p:spPr>
          <p:txBody>
            <a:bodyPr/>
            <a:p>
              <a:endParaRPr lang="zh-CN" altLang="en-US"/>
            </a:p>
          </p:txBody>
        </p:sp>
        <p:sp>
          <p:nvSpPr>
            <p:cNvPr id="31" name="Line 430"/>
            <p:cNvSpPr>
              <a:spLocks noChangeShapeType="1"/>
            </p:cNvSpPr>
            <p:nvPr/>
          </p:nvSpPr>
          <p:spPr bwMode="auto">
            <a:xfrm flipH="1">
              <a:off x="1344" y="2019"/>
              <a:ext cx="9" cy="1"/>
            </a:xfrm>
            <a:prstGeom prst="line">
              <a:avLst/>
            </a:prstGeom>
            <a:grpFill/>
            <a:ln w="6350">
              <a:solidFill>
                <a:schemeClr val="tx1"/>
              </a:solidFill>
              <a:round/>
            </a:ln>
          </p:spPr>
          <p:txBody>
            <a:bodyPr/>
            <a:p>
              <a:endParaRPr lang="zh-CN" altLang="en-US"/>
            </a:p>
          </p:txBody>
        </p:sp>
        <p:sp>
          <p:nvSpPr>
            <p:cNvPr id="32" name="Line 431"/>
            <p:cNvSpPr>
              <a:spLocks noChangeShapeType="1"/>
            </p:cNvSpPr>
            <p:nvPr/>
          </p:nvSpPr>
          <p:spPr bwMode="auto">
            <a:xfrm flipH="1">
              <a:off x="1336" y="2020"/>
              <a:ext cx="8" cy="1"/>
            </a:xfrm>
            <a:prstGeom prst="line">
              <a:avLst/>
            </a:prstGeom>
            <a:grpFill/>
            <a:ln w="6350">
              <a:solidFill>
                <a:schemeClr val="tx1"/>
              </a:solidFill>
              <a:round/>
            </a:ln>
          </p:spPr>
          <p:txBody>
            <a:bodyPr/>
            <a:p>
              <a:endParaRPr lang="zh-CN" altLang="en-US"/>
            </a:p>
          </p:txBody>
        </p:sp>
        <p:sp>
          <p:nvSpPr>
            <p:cNvPr id="33" name="Line 432"/>
            <p:cNvSpPr>
              <a:spLocks noChangeShapeType="1"/>
            </p:cNvSpPr>
            <p:nvPr/>
          </p:nvSpPr>
          <p:spPr bwMode="auto">
            <a:xfrm flipH="1">
              <a:off x="1327" y="2021"/>
              <a:ext cx="9" cy="1"/>
            </a:xfrm>
            <a:prstGeom prst="line">
              <a:avLst/>
            </a:prstGeom>
            <a:grpFill/>
            <a:ln w="6350">
              <a:solidFill>
                <a:schemeClr val="tx1"/>
              </a:solidFill>
              <a:round/>
            </a:ln>
          </p:spPr>
          <p:txBody>
            <a:bodyPr/>
            <a:p>
              <a:endParaRPr lang="zh-CN" altLang="en-US"/>
            </a:p>
          </p:txBody>
        </p:sp>
        <p:sp>
          <p:nvSpPr>
            <p:cNvPr id="34" name="Line 433"/>
            <p:cNvSpPr>
              <a:spLocks noChangeShapeType="1"/>
            </p:cNvSpPr>
            <p:nvPr/>
          </p:nvSpPr>
          <p:spPr bwMode="auto">
            <a:xfrm flipH="1">
              <a:off x="1318" y="2022"/>
              <a:ext cx="9" cy="2"/>
            </a:xfrm>
            <a:prstGeom prst="line">
              <a:avLst/>
            </a:prstGeom>
            <a:grpFill/>
            <a:ln w="6350">
              <a:solidFill>
                <a:schemeClr val="tx1"/>
              </a:solidFill>
              <a:round/>
            </a:ln>
          </p:spPr>
          <p:txBody>
            <a:bodyPr/>
            <a:p>
              <a:endParaRPr lang="zh-CN" altLang="en-US"/>
            </a:p>
          </p:txBody>
        </p:sp>
        <p:sp>
          <p:nvSpPr>
            <p:cNvPr id="35" name="Line 434"/>
            <p:cNvSpPr>
              <a:spLocks noChangeShapeType="1"/>
            </p:cNvSpPr>
            <p:nvPr/>
          </p:nvSpPr>
          <p:spPr bwMode="auto">
            <a:xfrm flipH="1">
              <a:off x="1310" y="2024"/>
              <a:ext cx="8" cy="3"/>
            </a:xfrm>
            <a:prstGeom prst="line">
              <a:avLst/>
            </a:prstGeom>
            <a:grpFill/>
            <a:ln w="6350">
              <a:solidFill>
                <a:schemeClr val="tx1"/>
              </a:solidFill>
              <a:round/>
            </a:ln>
          </p:spPr>
          <p:txBody>
            <a:bodyPr/>
            <a:p>
              <a:endParaRPr lang="zh-CN" altLang="en-US"/>
            </a:p>
          </p:txBody>
        </p:sp>
        <p:sp>
          <p:nvSpPr>
            <p:cNvPr id="36" name="Line 435"/>
            <p:cNvSpPr>
              <a:spLocks noChangeShapeType="1"/>
            </p:cNvSpPr>
            <p:nvPr/>
          </p:nvSpPr>
          <p:spPr bwMode="auto">
            <a:xfrm flipH="1">
              <a:off x="1302" y="2027"/>
              <a:ext cx="8" cy="3"/>
            </a:xfrm>
            <a:prstGeom prst="line">
              <a:avLst/>
            </a:prstGeom>
            <a:grpFill/>
            <a:ln w="6350">
              <a:solidFill>
                <a:schemeClr val="tx1"/>
              </a:solidFill>
              <a:round/>
            </a:ln>
          </p:spPr>
          <p:txBody>
            <a:bodyPr/>
            <a:p>
              <a:endParaRPr lang="zh-CN" altLang="en-US"/>
            </a:p>
          </p:txBody>
        </p:sp>
        <p:sp>
          <p:nvSpPr>
            <p:cNvPr id="37" name="Line 436"/>
            <p:cNvSpPr>
              <a:spLocks noChangeShapeType="1"/>
            </p:cNvSpPr>
            <p:nvPr/>
          </p:nvSpPr>
          <p:spPr bwMode="auto">
            <a:xfrm flipH="1">
              <a:off x="1294" y="2030"/>
              <a:ext cx="8" cy="3"/>
            </a:xfrm>
            <a:prstGeom prst="line">
              <a:avLst/>
            </a:prstGeom>
            <a:grpFill/>
            <a:ln w="6350">
              <a:solidFill>
                <a:schemeClr val="tx1"/>
              </a:solidFill>
              <a:round/>
            </a:ln>
          </p:spPr>
          <p:txBody>
            <a:bodyPr/>
            <a:p>
              <a:endParaRPr lang="zh-CN" altLang="en-US"/>
            </a:p>
          </p:txBody>
        </p:sp>
        <p:sp>
          <p:nvSpPr>
            <p:cNvPr id="38" name="Line 437"/>
            <p:cNvSpPr>
              <a:spLocks noChangeShapeType="1"/>
            </p:cNvSpPr>
            <p:nvPr/>
          </p:nvSpPr>
          <p:spPr bwMode="auto">
            <a:xfrm flipH="1">
              <a:off x="1286" y="2033"/>
              <a:ext cx="8" cy="4"/>
            </a:xfrm>
            <a:prstGeom prst="line">
              <a:avLst/>
            </a:prstGeom>
            <a:grpFill/>
            <a:ln w="6350">
              <a:solidFill>
                <a:schemeClr val="tx1"/>
              </a:solidFill>
              <a:round/>
            </a:ln>
          </p:spPr>
          <p:txBody>
            <a:bodyPr/>
            <a:p>
              <a:endParaRPr lang="zh-CN" altLang="en-US"/>
            </a:p>
          </p:txBody>
        </p:sp>
        <p:sp>
          <p:nvSpPr>
            <p:cNvPr id="39" name="Line 438"/>
            <p:cNvSpPr>
              <a:spLocks noChangeShapeType="1"/>
            </p:cNvSpPr>
            <p:nvPr/>
          </p:nvSpPr>
          <p:spPr bwMode="auto">
            <a:xfrm flipH="1">
              <a:off x="1278" y="2037"/>
              <a:ext cx="8" cy="4"/>
            </a:xfrm>
            <a:prstGeom prst="line">
              <a:avLst/>
            </a:prstGeom>
            <a:grpFill/>
            <a:ln w="6350">
              <a:solidFill>
                <a:schemeClr val="tx1"/>
              </a:solidFill>
              <a:round/>
            </a:ln>
          </p:spPr>
          <p:txBody>
            <a:bodyPr/>
            <a:p>
              <a:endParaRPr lang="zh-CN" altLang="en-US"/>
            </a:p>
          </p:txBody>
        </p:sp>
        <p:sp>
          <p:nvSpPr>
            <p:cNvPr id="40" name="Line 439"/>
            <p:cNvSpPr>
              <a:spLocks noChangeShapeType="1"/>
            </p:cNvSpPr>
            <p:nvPr/>
          </p:nvSpPr>
          <p:spPr bwMode="auto">
            <a:xfrm flipH="1">
              <a:off x="1270" y="2041"/>
              <a:ext cx="8" cy="5"/>
            </a:xfrm>
            <a:prstGeom prst="line">
              <a:avLst/>
            </a:prstGeom>
            <a:grpFill/>
            <a:ln w="6350">
              <a:solidFill>
                <a:schemeClr val="tx1"/>
              </a:solidFill>
              <a:round/>
            </a:ln>
          </p:spPr>
          <p:txBody>
            <a:bodyPr/>
            <a:p>
              <a:endParaRPr lang="zh-CN" altLang="en-US"/>
            </a:p>
          </p:txBody>
        </p:sp>
        <p:sp>
          <p:nvSpPr>
            <p:cNvPr id="41" name="Line 440"/>
            <p:cNvSpPr>
              <a:spLocks noChangeShapeType="1"/>
            </p:cNvSpPr>
            <p:nvPr/>
          </p:nvSpPr>
          <p:spPr bwMode="auto">
            <a:xfrm flipH="1">
              <a:off x="1263" y="2046"/>
              <a:ext cx="7" cy="5"/>
            </a:xfrm>
            <a:prstGeom prst="line">
              <a:avLst/>
            </a:prstGeom>
            <a:grpFill/>
            <a:ln w="6350">
              <a:solidFill>
                <a:schemeClr val="tx1"/>
              </a:solidFill>
              <a:round/>
            </a:ln>
          </p:spPr>
          <p:txBody>
            <a:bodyPr/>
            <a:p>
              <a:endParaRPr lang="zh-CN" altLang="en-US"/>
            </a:p>
          </p:txBody>
        </p:sp>
        <p:sp>
          <p:nvSpPr>
            <p:cNvPr id="42" name="Line 441"/>
            <p:cNvSpPr>
              <a:spLocks noChangeShapeType="1"/>
            </p:cNvSpPr>
            <p:nvPr/>
          </p:nvSpPr>
          <p:spPr bwMode="auto">
            <a:xfrm flipH="1">
              <a:off x="1256" y="2051"/>
              <a:ext cx="7" cy="5"/>
            </a:xfrm>
            <a:prstGeom prst="line">
              <a:avLst/>
            </a:prstGeom>
            <a:grpFill/>
            <a:ln w="6350">
              <a:solidFill>
                <a:schemeClr val="tx1"/>
              </a:solidFill>
              <a:round/>
            </a:ln>
          </p:spPr>
          <p:txBody>
            <a:bodyPr/>
            <a:p>
              <a:endParaRPr lang="zh-CN" altLang="en-US"/>
            </a:p>
          </p:txBody>
        </p:sp>
        <p:sp>
          <p:nvSpPr>
            <p:cNvPr id="43" name="Line 442"/>
            <p:cNvSpPr>
              <a:spLocks noChangeShapeType="1"/>
            </p:cNvSpPr>
            <p:nvPr/>
          </p:nvSpPr>
          <p:spPr bwMode="auto">
            <a:xfrm flipH="1">
              <a:off x="1249" y="2056"/>
              <a:ext cx="7" cy="6"/>
            </a:xfrm>
            <a:prstGeom prst="line">
              <a:avLst/>
            </a:prstGeom>
            <a:grpFill/>
            <a:ln w="6350">
              <a:solidFill>
                <a:schemeClr val="tx1"/>
              </a:solidFill>
              <a:round/>
            </a:ln>
          </p:spPr>
          <p:txBody>
            <a:bodyPr/>
            <a:p>
              <a:endParaRPr lang="zh-CN" altLang="en-US"/>
            </a:p>
          </p:txBody>
        </p:sp>
        <p:sp>
          <p:nvSpPr>
            <p:cNvPr id="44" name="Line 443"/>
            <p:cNvSpPr>
              <a:spLocks noChangeShapeType="1"/>
            </p:cNvSpPr>
            <p:nvPr/>
          </p:nvSpPr>
          <p:spPr bwMode="auto">
            <a:xfrm flipH="1">
              <a:off x="1243" y="2062"/>
              <a:ext cx="6" cy="6"/>
            </a:xfrm>
            <a:prstGeom prst="line">
              <a:avLst/>
            </a:prstGeom>
            <a:grpFill/>
            <a:ln w="6350">
              <a:solidFill>
                <a:schemeClr val="tx1"/>
              </a:solidFill>
              <a:round/>
            </a:ln>
          </p:spPr>
          <p:txBody>
            <a:bodyPr/>
            <a:p>
              <a:endParaRPr lang="zh-CN" altLang="en-US"/>
            </a:p>
          </p:txBody>
        </p:sp>
        <p:sp>
          <p:nvSpPr>
            <p:cNvPr id="45" name="Line 444"/>
            <p:cNvSpPr>
              <a:spLocks noChangeShapeType="1"/>
            </p:cNvSpPr>
            <p:nvPr/>
          </p:nvSpPr>
          <p:spPr bwMode="auto">
            <a:xfrm flipH="1">
              <a:off x="1237" y="2068"/>
              <a:ext cx="6" cy="6"/>
            </a:xfrm>
            <a:prstGeom prst="line">
              <a:avLst/>
            </a:prstGeom>
            <a:grpFill/>
            <a:ln w="6350">
              <a:solidFill>
                <a:schemeClr val="tx1"/>
              </a:solidFill>
              <a:round/>
            </a:ln>
          </p:spPr>
          <p:txBody>
            <a:bodyPr/>
            <a:p>
              <a:endParaRPr lang="zh-CN" altLang="en-US"/>
            </a:p>
          </p:txBody>
        </p:sp>
        <p:sp>
          <p:nvSpPr>
            <p:cNvPr id="46" name="Line 445"/>
            <p:cNvSpPr>
              <a:spLocks noChangeShapeType="1"/>
            </p:cNvSpPr>
            <p:nvPr/>
          </p:nvSpPr>
          <p:spPr bwMode="auto">
            <a:xfrm flipH="1">
              <a:off x="1231" y="2074"/>
              <a:ext cx="6" cy="7"/>
            </a:xfrm>
            <a:prstGeom prst="line">
              <a:avLst/>
            </a:prstGeom>
            <a:grpFill/>
            <a:ln w="6350">
              <a:solidFill>
                <a:schemeClr val="tx1"/>
              </a:solidFill>
              <a:round/>
            </a:ln>
          </p:spPr>
          <p:txBody>
            <a:bodyPr/>
            <a:p>
              <a:endParaRPr lang="zh-CN" altLang="en-US"/>
            </a:p>
          </p:txBody>
        </p:sp>
        <p:sp>
          <p:nvSpPr>
            <p:cNvPr id="47" name="Line 446"/>
            <p:cNvSpPr>
              <a:spLocks noChangeShapeType="1"/>
            </p:cNvSpPr>
            <p:nvPr/>
          </p:nvSpPr>
          <p:spPr bwMode="auto">
            <a:xfrm flipH="1">
              <a:off x="1226" y="2081"/>
              <a:ext cx="5" cy="7"/>
            </a:xfrm>
            <a:prstGeom prst="line">
              <a:avLst/>
            </a:prstGeom>
            <a:grpFill/>
            <a:ln w="6350">
              <a:solidFill>
                <a:schemeClr val="tx1"/>
              </a:solidFill>
              <a:round/>
            </a:ln>
          </p:spPr>
          <p:txBody>
            <a:bodyPr/>
            <a:p>
              <a:endParaRPr lang="zh-CN" altLang="en-US"/>
            </a:p>
          </p:txBody>
        </p:sp>
        <p:sp>
          <p:nvSpPr>
            <p:cNvPr id="48" name="Line 447"/>
            <p:cNvSpPr>
              <a:spLocks noChangeShapeType="1"/>
            </p:cNvSpPr>
            <p:nvPr/>
          </p:nvSpPr>
          <p:spPr bwMode="auto">
            <a:xfrm flipH="1">
              <a:off x="1221" y="2088"/>
              <a:ext cx="5" cy="7"/>
            </a:xfrm>
            <a:prstGeom prst="line">
              <a:avLst/>
            </a:prstGeom>
            <a:grpFill/>
            <a:ln w="6350">
              <a:solidFill>
                <a:schemeClr val="tx1"/>
              </a:solidFill>
              <a:round/>
            </a:ln>
          </p:spPr>
          <p:txBody>
            <a:bodyPr/>
            <a:p>
              <a:endParaRPr lang="zh-CN" altLang="en-US"/>
            </a:p>
          </p:txBody>
        </p:sp>
        <p:sp>
          <p:nvSpPr>
            <p:cNvPr id="49" name="Line 448"/>
            <p:cNvSpPr>
              <a:spLocks noChangeShapeType="1"/>
            </p:cNvSpPr>
            <p:nvPr/>
          </p:nvSpPr>
          <p:spPr bwMode="auto">
            <a:xfrm flipH="1">
              <a:off x="1216" y="2095"/>
              <a:ext cx="5" cy="8"/>
            </a:xfrm>
            <a:prstGeom prst="line">
              <a:avLst/>
            </a:prstGeom>
            <a:grpFill/>
            <a:ln w="6350">
              <a:solidFill>
                <a:schemeClr val="tx1"/>
              </a:solidFill>
              <a:round/>
            </a:ln>
          </p:spPr>
          <p:txBody>
            <a:bodyPr/>
            <a:p>
              <a:endParaRPr lang="zh-CN" altLang="en-US"/>
            </a:p>
          </p:txBody>
        </p:sp>
        <p:sp>
          <p:nvSpPr>
            <p:cNvPr id="50" name="Line 449"/>
            <p:cNvSpPr>
              <a:spLocks noChangeShapeType="1"/>
            </p:cNvSpPr>
            <p:nvPr/>
          </p:nvSpPr>
          <p:spPr bwMode="auto">
            <a:xfrm flipV="1">
              <a:off x="222" y="2103"/>
              <a:ext cx="1" cy="1"/>
            </a:xfrm>
            <a:prstGeom prst="line">
              <a:avLst/>
            </a:prstGeom>
            <a:grpFill/>
            <a:ln w="6350">
              <a:solidFill>
                <a:schemeClr val="tx1"/>
              </a:solidFill>
              <a:round/>
            </a:ln>
          </p:spPr>
          <p:txBody>
            <a:bodyPr/>
            <a:p>
              <a:endParaRPr lang="zh-CN" altLang="en-US"/>
            </a:p>
          </p:txBody>
        </p:sp>
        <p:sp>
          <p:nvSpPr>
            <p:cNvPr id="51" name="Line 450"/>
            <p:cNvSpPr>
              <a:spLocks noChangeShapeType="1"/>
            </p:cNvSpPr>
            <p:nvPr/>
          </p:nvSpPr>
          <p:spPr bwMode="auto">
            <a:xfrm flipH="1" flipV="1">
              <a:off x="218" y="2095"/>
              <a:ext cx="4" cy="8"/>
            </a:xfrm>
            <a:prstGeom prst="line">
              <a:avLst/>
            </a:prstGeom>
            <a:grpFill/>
            <a:ln w="6350">
              <a:solidFill>
                <a:schemeClr val="tx1"/>
              </a:solidFill>
              <a:round/>
            </a:ln>
          </p:spPr>
          <p:txBody>
            <a:bodyPr/>
            <a:p>
              <a:endParaRPr lang="zh-CN" altLang="en-US"/>
            </a:p>
          </p:txBody>
        </p:sp>
        <p:sp>
          <p:nvSpPr>
            <p:cNvPr id="52" name="Line 451"/>
            <p:cNvSpPr>
              <a:spLocks noChangeShapeType="1"/>
            </p:cNvSpPr>
            <p:nvPr/>
          </p:nvSpPr>
          <p:spPr bwMode="auto">
            <a:xfrm flipH="1" flipV="1">
              <a:off x="213" y="2088"/>
              <a:ext cx="5" cy="7"/>
            </a:xfrm>
            <a:prstGeom prst="line">
              <a:avLst/>
            </a:prstGeom>
            <a:grpFill/>
            <a:ln w="6350">
              <a:solidFill>
                <a:schemeClr val="tx1"/>
              </a:solidFill>
              <a:round/>
            </a:ln>
          </p:spPr>
          <p:txBody>
            <a:bodyPr/>
            <a:p>
              <a:endParaRPr lang="zh-CN" altLang="en-US"/>
            </a:p>
          </p:txBody>
        </p:sp>
        <p:sp>
          <p:nvSpPr>
            <p:cNvPr id="53" name="Line 452"/>
            <p:cNvSpPr>
              <a:spLocks noChangeShapeType="1"/>
            </p:cNvSpPr>
            <p:nvPr/>
          </p:nvSpPr>
          <p:spPr bwMode="auto">
            <a:xfrm flipH="1" flipV="1">
              <a:off x="207" y="2081"/>
              <a:ext cx="6" cy="7"/>
            </a:xfrm>
            <a:prstGeom prst="line">
              <a:avLst/>
            </a:prstGeom>
            <a:grpFill/>
            <a:ln w="6350">
              <a:solidFill>
                <a:schemeClr val="tx1"/>
              </a:solidFill>
              <a:round/>
            </a:ln>
          </p:spPr>
          <p:txBody>
            <a:bodyPr/>
            <a:p>
              <a:endParaRPr lang="zh-CN" altLang="en-US"/>
            </a:p>
          </p:txBody>
        </p:sp>
        <p:sp>
          <p:nvSpPr>
            <p:cNvPr id="54" name="Line 453"/>
            <p:cNvSpPr>
              <a:spLocks noChangeShapeType="1"/>
            </p:cNvSpPr>
            <p:nvPr/>
          </p:nvSpPr>
          <p:spPr bwMode="auto">
            <a:xfrm flipH="1" flipV="1">
              <a:off x="202" y="2074"/>
              <a:ext cx="5" cy="7"/>
            </a:xfrm>
            <a:prstGeom prst="line">
              <a:avLst/>
            </a:prstGeom>
            <a:grpFill/>
            <a:ln w="6350">
              <a:solidFill>
                <a:schemeClr val="tx1"/>
              </a:solidFill>
              <a:round/>
            </a:ln>
          </p:spPr>
          <p:txBody>
            <a:bodyPr/>
            <a:p>
              <a:endParaRPr lang="zh-CN" altLang="en-US"/>
            </a:p>
          </p:txBody>
        </p:sp>
        <p:sp>
          <p:nvSpPr>
            <p:cNvPr id="55" name="Line 454"/>
            <p:cNvSpPr>
              <a:spLocks noChangeShapeType="1"/>
            </p:cNvSpPr>
            <p:nvPr/>
          </p:nvSpPr>
          <p:spPr bwMode="auto">
            <a:xfrm flipH="1" flipV="1">
              <a:off x="196" y="2068"/>
              <a:ext cx="6" cy="6"/>
            </a:xfrm>
            <a:prstGeom prst="line">
              <a:avLst/>
            </a:prstGeom>
            <a:grpFill/>
            <a:ln w="6350">
              <a:solidFill>
                <a:schemeClr val="tx1"/>
              </a:solidFill>
              <a:round/>
            </a:ln>
          </p:spPr>
          <p:txBody>
            <a:bodyPr/>
            <a:p>
              <a:endParaRPr lang="zh-CN" altLang="en-US"/>
            </a:p>
          </p:txBody>
        </p:sp>
        <p:sp>
          <p:nvSpPr>
            <p:cNvPr id="56" name="Line 455"/>
            <p:cNvSpPr>
              <a:spLocks noChangeShapeType="1"/>
            </p:cNvSpPr>
            <p:nvPr/>
          </p:nvSpPr>
          <p:spPr bwMode="auto">
            <a:xfrm flipH="1" flipV="1">
              <a:off x="189" y="2062"/>
              <a:ext cx="7" cy="6"/>
            </a:xfrm>
            <a:prstGeom prst="line">
              <a:avLst/>
            </a:prstGeom>
            <a:grpFill/>
            <a:ln w="6350">
              <a:solidFill>
                <a:schemeClr val="tx1"/>
              </a:solidFill>
              <a:round/>
            </a:ln>
          </p:spPr>
          <p:txBody>
            <a:bodyPr/>
            <a:p>
              <a:endParaRPr lang="zh-CN" altLang="en-US"/>
            </a:p>
          </p:txBody>
        </p:sp>
        <p:sp>
          <p:nvSpPr>
            <p:cNvPr id="57" name="Line 456"/>
            <p:cNvSpPr>
              <a:spLocks noChangeShapeType="1"/>
            </p:cNvSpPr>
            <p:nvPr/>
          </p:nvSpPr>
          <p:spPr bwMode="auto">
            <a:xfrm flipH="1" flipV="1">
              <a:off x="183" y="2056"/>
              <a:ext cx="6" cy="6"/>
            </a:xfrm>
            <a:prstGeom prst="line">
              <a:avLst/>
            </a:prstGeom>
            <a:grpFill/>
            <a:ln w="6350">
              <a:solidFill>
                <a:schemeClr val="tx1"/>
              </a:solidFill>
              <a:round/>
            </a:ln>
          </p:spPr>
          <p:txBody>
            <a:bodyPr/>
            <a:p>
              <a:endParaRPr lang="zh-CN" altLang="en-US"/>
            </a:p>
          </p:txBody>
        </p:sp>
        <p:sp>
          <p:nvSpPr>
            <p:cNvPr id="58" name="Line 457"/>
            <p:cNvSpPr>
              <a:spLocks noChangeShapeType="1"/>
            </p:cNvSpPr>
            <p:nvPr/>
          </p:nvSpPr>
          <p:spPr bwMode="auto">
            <a:xfrm flipH="1" flipV="1">
              <a:off x="176" y="2051"/>
              <a:ext cx="7" cy="5"/>
            </a:xfrm>
            <a:prstGeom prst="line">
              <a:avLst/>
            </a:prstGeom>
            <a:grpFill/>
            <a:ln w="6350">
              <a:solidFill>
                <a:schemeClr val="tx1"/>
              </a:solidFill>
              <a:round/>
            </a:ln>
          </p:spPr>
          <p:txBody>
            <a:bodyPr/>
            <a:p>
              <a:endParaRPr lang="zh-CN" altLang="en-US"/>
            </a:p>
          </p:txBody>
        </p:sp>
        <p:sp>
          <p:nvSpPr>
            <p:cNvPr id="59" name="Line 458"/>
            <p:cNvSpPr>
              <a:spLocks noChangeShapeType="1"/>
            </p:cNvSpPr>
            <p:nvPr/>
          </p:nvSpPr>
          <p:spPr bwMode="auto">
            <a:xfrm flipH="1" flipV="1">
              <a:off x="168" y="2046"/>
              <a:ext cx="8" cy="5"/>
            </a:xfrm>
            <a:prstGeom prst="line">
              <a:avLst/>
            </a:prstGeom>
            <a:grpFill/>
            <a:ln w="6350">
              <a:solidFill>
                <a:schemeClr val="tx1"/>
              </a:solidFill>
              <a:round/>
            </a:ln>
          </p:spPr>
          <p:txBody>
            <a:bodyPr/>
            <a:p>
              <a:endParaRPr lang="zh-CN" altLang="en-US"/>
            </a:p>
          </p:txBody>
        </p:sp>
        <p:sp>
          <p:nvSpPr>
            <p:cNvPr id="60" name="Line 459"/>
            <p:cNvSpPr>
              <a:spLocks noChangeShapeType="1"/>
            </p:cNvSpPr>
            <p:nvPr/>
          </p:nvSpPr>
          <p:spPr bwMode="auto">
            <a:xfrm flipH="1" flipV="1">
              <a:off x="161" y="2041"/>
              <a:ext cx="7" cy="5"/>
            </a:xfrm>
            <a:prstGeom prst="line">
              <a:avLst/>
            </a:prstGeom>
            <a:grpFill/>
            <a:ln w="6350">
              <a:solidFill>
                <a:schemeClr val="tx1"/>
              </a:solidFill>
              <a:round/>
            </a:ln>
          </p:spPr>
          <p:txBody>
            <a:bodyPr/>
            <a:p>
              <a:endParaRPr lang="zh-CN" altLang="en-US"/>
            </a:p>
          </p:txBody>
        </p:sp>
        <p:sp>
          <p:nvSpPr>
            <p:cNvPr id="61" name="Line 460"/>
            <p:cNvSpPr>
              <a:spLocks noChangeShapeType="1"/>
            </p:cNvSpPr>
            <p:nvPr/>
          </p:nvSpPr>
          <p:spPr bwMode="auto">
            <a:xfrm flipH="1" flipV="1">
              <a:off x="153" y="2037"/>
              <a:ext cx="8" cy="4"/>
            </a:xfrm>
            <a:prstGeom prst="line">
              <a:avLst/>
            </a:prstGeom>
            <a:grpFill/>
            <a:ln w="6350">
              <a:solidFill>
                <a:schemeClr val="tx1"/>
              </a:solidFill>
              <a:round/>
            </a:ln>
          </p:spPr>
          <p:txBody>
            <a:bodyPr/>
            <a:p>
              <a:endParaRPr lang="zh-CN" altLang="en-US"/>
            </a:p>
          </p:txBody>
        </p:sp>
        <p:sp>
          <p:nvSpPr>
            <p:cNvPr id="62" name="Line 461"/>
            <p:cNvSpPr>
              <a:spLocks noChangeShapeType="1"/>
            </p:cNvSpPr>
            <p:nvPr/>
          </p:nvSpPr>
          <p:spPr bwMode="auto">
            <a:xfrm flipH="1" flipV="1">
              <a:off x="145" y="2033"/>
              <a:ext cx="8" cy="4"/>
            </a:xfrm>
            <a:prstGeom prst="line">
              <a:avLst/>
            </a:prstGeom>
            <a:grpFill/>
            <a:ln w="6350">
              <a:solidFill>
                <a:schemeClr val="tx1"/>
              </a:solidFill>
              <a:round/>
            </a:ln>
          </p:spPr>
          <p:txBody>
            <a:bodyPr/>
            <a:p>
              <a:endParaRPr lang="zh-CN" altLang="en-US"/>
            </a:p>
          </p:txBody>
        </p:sp>
        <p:sp>
          <p:nvSpPr>
            <p:cNvPr id="63" name="Line 462"/>
            <p:cNvSpPr>
              <a:spLocks noChangeShapeType="1"/>
            </p:cNvSpPr>
            <p:nvPr/>
          </p:nvSpPr>
          <p:spPr bwMode="auto">
            <a:xfrm flipH="1" flipV="1">
              <a:off x="137" y="2030"/>
              <a:ext cx="8" cy="3"/>
            </a:xfrm>
            <a:prstGeom prst="line">
              <a:avLst/>
            </a:prstGeom>
            <a:grpFill/>
            <a:ln w="6350">
              <a:solidFill>
                <a:schemeClr val="tx1"/>
              </a:solidFill>
              <a:round/>
            </a:ln>
          </p:spPr>
          <p:txBody>
            <a:bodyPr/>
            <a:p>
              <a:endParaRPr lang="zh-CN" altLang="en-US"/>
            </a:p>
          </p:txBody>
        </p:sp>
        <p:sp>
          <p:nvSpPr>
            <p:cNvPr id="64" name="Line 463"/>
            <p:cNvSpPr>
              <a:spLocks noChangeShapeType="1"/>
            </p:cNvSpPr>
            <p:nvPr/>
          </p:nvSpPr>
          <p:spPr bwMode="auto">
            <a:xfrm flipH="1" flipV="1">
              <a:off x="129" y="2027"/>
              <a:ext cx="8" cy="3"/>
            </a:xfrm>
            <a:prstGeom prst="line">
              <a:avLst/>
            </a:prstGeom>
            <a:grpFill/>
            <a:ln w="6350">
              <a:solidFill>
                <a:schemeClr val="tx1"/>
              </a:solidFill>
              <a:round/>
            </a:ln>
          </p:spPr>
          <p:txBody>
            <a:bodyPr/>
            <a:p>
              <a:endParaRPr lang="zh-CN" altLang="en-US"/>
            </a:p>
          </p:txBody>
        </p:sp>
        <p:sp>
          <p:nvSpPr>
            <p:cNvPr id="65" name="Line 464"/>
            <p:cNvSpPr>
              <a:spLocks noChangeShapeType="1"/>
            </p:cNvSpPr>
            <p:nvPr/>
          </p:nvSpPr>
          <p:spPr bwMode="auto">
            <a:xfrm flipH="1" flipV="1">
              <a:off x="120" y="2024"/>
              <a:ext cx="9" cy="3"/>
            </a:xfrm>
            <a:prstGeom prst="line">
              <a:avLst/>
            </a:prstGeom>
            <a:grpFill/>
            <a:ln w="6350">
              <a:solidFill>
                <a:schemeClr val="tx1"/>
              </a:solidFill>
              <a:round/>
            </a:ln>
          </p:spPr>
          <p:txBody>
            <a:bodyPr/>
            <a:p>
              <a:endParaRPr lang="zh-CN" altLang="en-US"/>
            </a:p>
          </p:txBody>
        </p:sp>
        <p:sp>
          <p:nvSpPr>
            <p:cNvPr id="66" name="Line 465"/>
            <p:cNvSpPr>
              <a:spLocks noChangeShapeType="1"/>
            </p:cNvSpPr>
            <p:nvPr/>
          </p:nvSpPr>
          <p:spPr bwMode="auto">
            <a:xfrm flipH="1" flipV="1">
              <a:off x="112" y="2022"/>
              <a:ext cx="8" cy="2"/>
            </a:xfrm>
            <a:prstGeom prst="line">
              <a:avLst/>
            </a:prstGeom>
            <a:grpFill/>
            <a:ln w="6350">
              <a:solidFill>
                <a:schemeClr val="tx1"/>
              </a:solidFill>
              <a:round/>
            </a:ln>
          </p:spPr>
          <p:txBody>
            <a:bodyPr/>
            <a:p>
              <a:endParaRPr lang="zh-CN" altLang="en-US"/>
            </a:p>
          </p:txBody>
        </p:sp>
        <p:sp>
          <p:nvSpPr>
            <p:cNvPr id="67" name="Line 466"/>
            <p:cNvSpPr>
              <a:spLocks noChangeShapeType="1"/>
            </p:cNvSpPr>
            <p:nvPr/>
          </p:nvSpPr>
          <p:spPr bwMode="auto">
            <a:xfrm flipH="1" flipV="1">
              <a:off x="103" y="2021"/>
              <a:ext cx="9" cy="1"/>
            </a:xfrm>
            <a:prstGeom prst="line">
              <a:avLst/>
            </a:prstGeom>
            <a:grpFill/>
            <a:ln w="6350">
              <a:solidFill>
                <a:schemeClr val="tx1"/>
              </a:solidFill>
              <a:round/>
            </a:ln>
          </p:spPr>
          <p:txBody>
            <a:bodyPr/>
            <a:p>
              <a:endParaRPr lang="zh-CN" altLang="en-US"/>
            </a:p>
          </p:txBody>
        </p:sp>
        <p:sp>
          <p:nvSpPr>
            <p:cNvPr id="68" name="Line 467"/>
            <p:cNvSpPr>
              <a:spLocks noChangeShapeType="1"/>
            </p:cNvSpPr>
            <p:nvPr/>
          </p:nvSpPr>
          <p:spPr bwMode="auto">
            <a:xfrm flipH="1" flipV="1">
              <a:off x="94" y="2019"/>
              <a:ext cx="9" cy="2"/>
            </a:xfrm>
            <a:prstGeom prst="line">
              <a:avLst/>
            </a:prstGeom>
            <a:grpFill/>
            <a:ln w="6350">
              <a:solidFill>
                <a:schemeClr val="tx1"/>
              </a:solidFill>
              <a:round/>
            </a:ln>
          </p:spPr>
          <p:txBody>
            <a:bodyPr/>
            <a:p>
              <a:endParaRPr lang="zh-CN" altLang="en-US"/>
            </a:p>
          </p:txBody>
        </p:sp>
        <p:sp>
          <p:nvSpPr>
            <p:cNvPr id="69" name="Line 468"/>
            <p:cNvSpPr>
              <a:spLocks noChangeShapeType="1"/>
            </p:cNvSpPr>
            <p:nvPr/>
          </p:nvSpPr>
          <p:spPr bwMode="auto">
            <a:xfrm flipH="1" flipV="1">
              <a:off x="86" y="2019"/>
              <a:ext cx="8" cy="1"/>
            </a:xfrm>
            <a:prstGeom prst="line">
              <a:avLst/>
            </a:prstGeom>
            <a:grpFill/>
            <a:ln w="6350">
              <a:solidFill>
                <a:schemeClr val="tx1"/>
              </a:solidFill>
              <a:round/>
            </a:ln>
          </p:spPr>
          <p:txBody>
            <a:bodyPr/>
            <a:p>
              <a:endParaRPr lang="zh-CN" altLang="en-US"/>
            </a:p>
          </p:txBody>
        </p:sp>
        <p:sp>
          <p:nvSpPr>
            <p:cNvPr id="70" name="Line 469"/>
            <p:cNvSpPr>
              <a:spLocks noChangeShapeType="1"/>
            </p:cNvSpPr>
            <p:nvPr/>
          </p:nvSpPr>
          <p:spPr bwMode="auto">
            <a:xfrm flipH="1" flipV="1">
              <a:off x="77" y="2019"/>
              <a:ext cx="9" cy="1"/>
            </a:xfrm>
            <a:prstGeom prst="line">
              <a:avLst/>
            </a:prstGeom>
            <a:grpFill/>
            <a:ln w="6350">
              <a:solidFill>
                <a:schemeClr val="tx1"/>
              </a:solidFill>
              <a:round/>
            </a:ln>
          </p:spPr>
          <p:txBody>
            <a:bodyPr/>
            <a:p>
              <a:endParaRPr lang="zh-CN" altLang="en-US"/>
            </a:p>
          </p:txBody>
        </p:sp>
        <p:sp>
          <p:nvSpPr>
            <p:cNvPr id="71" name="Line 470"/>
            <p:cNvSpPr>
              <a:spLocks noChangeShapeType="1"/>
            </p:cNvSpPr>
            <p:nvPr/>
          </p:nvSpPr>
          <p:spPr bwMode="auto">
            <a:xfrm flipH="1">
              <a:off x="68" y="2019"/>
              <a:ext cx="9" cy="1"/>
            </a:xfrm>
            <a:prstGeom prst="line">
              <a:avLst/>
            </a:prstGeom>
            <a:grpFill/>
            <a:ln w="6350">
              <a:solidFill>
                <a:schemeClr val="tx1"/>
              </a:solidFill>
              <a:round/>
            </a:ln>
          </p:spPr>
          <p:txBody>
            <a:bodyPr/>
            <a:p>
              <a:endParaRPr lang="zh-CN" altLang="en-US"/>
            </a:p>
          </p:txBody>
        </p:sp>
        <p:sp>
          <p:nvSpPr>
            <p:cNvPr id="72" name="Line 471"/>
            <p:cNvSpPr>
              <a:spLocks noChangeShapeType="1"/>
            </p:cNvSpPr>
            <p:nvPr/>
          </p:nvSpPr>
          <p:spPr bwMode="auto">
            <a:xfrm flipH="1">
              <a:off x="62" y="2019"/>
              <a:ext cx="6" cy="1"/>
            </a:xfrm>
            <a:prstGeom prst="line">
              <a:avLst/>
            </a:prstGeom>
            <a:grpFill/>
            <a:ln w="6350">
              <a:solidFill>
                <a:schemeClr val="tx1"/>
              </a:solidFill>
              <a:round/>
            </a:ln>
          </p:spPr>
          <p:txBody>
            <a:bodyPr/>
            <a:p>
              <a:endParaRPr lang="zh-CN" altLang="en-US"/>
            </a:p>
          </p:txBody>
        </p:sp>
        <p:sp>
          <p:nvSpPr>
            <p:cNvPr id="73" name="Line 472"/>
            <p:cNvSpPr>
              <a:spLocks noChangeShapeType="1"/>
            </p:cNvSpPr>
            <p:nvPr/>
          </p:nvSpPr>
          <p:spPr bwMode="auto">
            <a:xfrm>
              <a:off x="84" y="2019"/>
              <a:ext cx="161" cy="160"/>
            </a:xfrm>
            <a:prstGeom prst="line">
              <a:avLst/>
            </a:prstGeom>
            <a:grpFill/>
            <a:ln w="6350">
              <a:solidFill>
                <a:schemeClr val="tx1"/>
              </a:solidFill>
              <a:round/>
            </a:ln>
          </p:spPr>
          <p:txBody>
            <a:bodyPr/>
            <a:p>
              <a:endParaRPr lang="zh-CN" altLang="en-US"/>
            </a:p>
          </p:txBody>
        </p:sp>
        <p:sp>
          <p:nvSpPr>
            <p:cNvPr id="74" name="Line 473"/>
            <p:cNvSpPr>
              <a:spLocks noChangeShapeType="1"/>
            </p:cNvSpPr>
            <p:nvPr/>
          </p:nvSpPr>
          <p:spPr bwMode="auto">
            <a:xfrm>
              <a:off x="-6" y="2025"/>
              <a:ext cx="275" cy="275"/>
            </a:xfrm>
            <a:prstGeom prst="line">
              <a:avLst/>
            </a:prstGeom>
            <a:grpFill/>
            <a:ln w="6350">
              <a:solidFill>
                <a:schemeClr val="tx1"/>
              </a:solidFill>
              <a:round/>
            </a:ln>
          </p:spPr>
          <p:txBody>
            <a:bodyPr/>
            <a:p>
              <a:endParaRPr lang="zh-CN" altLang="en-US"/>
            </a:p>
          </p:txBody>
        </p:sp>
        <p:sp>
          <p:nvSpPr>
            <p:cNvPr id="75" name="Line 474"/>
            <p:cNvSpPr>
              <a:spLocks noChangeShapeType="1"/>
            </p:cNvSpPr>
            <p:nvPr/>
          </p:nvSpPr>
          <p:spPr bwMode="auto">
            <a:xfrm flipH="1" flipV="1">
              <a:off x="1657" y="2044"/>
              <a:ext cx="136" cy="16"/>
            </a:xfrm>
            <a:prstGeom prst="line">
              <a:avLst/>
            </a:prstGeom>
            <a:grpFill/>
            <a:ln w="6350">
              <a:solidFill>
                <a:schemeClr val="tx1"/>
              </a:solidFill>
              <a:round/>
            </a:ln>
          </p:spPr>
          <p:txBody>
            <a:bodyPr/>
            <a:p>
              <a:endParaRPr lang="zh-CN" altLang="en-US"/>
            </a:p>
          </p:txBody>
        </p:sp>
        <p:sp>
          <p:nvSpPr>
            <p:cNvPr id="76" name="Line 475"/>
            <p:cNvSpPr>
              <a:spLocks noChangeShapeType="1"/>
            </p:cNvSpPr>
            <p:nvPr/>
          </p:nvSpPr>
          <p:spPr bwMode="auto">
            <a:xfrm flipH="1" flipV="1">
              <a:off x="1539" y="2033"/>
              <a:ext cx="118" cy="11"/>
            </a:xfrm>
            <a:prstGeom prst="line">
              <a:avLst/>
            </a:prstGeom>
            <a:grpFill/>
            <a:ln w="6350">
              <a:solidFill>
                <a:schemeClr val="tx1"/>
              </a:solidFill>
              <a:round/>
            </a:ln>
          </p:spPr>
          <p:txBody>
            <a:bodyPr/>
            <a:p>
              <a:endParaRPr lang="zh-CN" altLang="en-US"/>
            </a:p>
          </p:txBody>
        </p:sp>
        <p:sp>
          <p:nvSpPr>
            <p:cNvPr id="77" name="Line 476"/>
            <p:cNvSpPr>
              <a:spLocks noChangeShapeType="1"/>
            </p:cNvSpPr>
            <p:nvPr/>
          </p:nvSpPr>
          <p:spPr bwMode="auto">
            <a:xfrm flipH="1">
              <a:off x="-218" y="2036"/>
              <a:ext cx="83" cy="8"/>
            </a:xfrm>
            <a:prstGeom prst="line">
              <a:avLst/>
            </a:prstGeom>
            <a:grpFill/>
            <a:ln w="6350">
              <a:solidFill>
                <a:schemeClr val="tx1"/>
              </a:solidFill>
              <a:round/>
            </a:ln>
          </p:spPr>
          <p:txBody>
            <a:bodyPr/>
            <a:p>
              <a:endParaRPr lang="zh-CN" altLang="en-US"/>
            </a:p>
          </p:txBody>
        </p:sp>
        <p:sp>
          <p:nvSpPr>
            <p:cNvPr id="78" name="Line 477"/>
            <p:cNvSpPr>
              <a:spLocks noChangeShapeType="1"/>
            </p:cNvSpPr>
            <p:nvPr/>
          </p:nvSpPr>
          <p:spPr bwMode="auto">
            <a:xfrm flipH="1">
              <a:off x="-350" y="2044"/>
              <a:ext cx="132" cy="15"/>
            </a:xfrm>
            <a:prstGeom prst="line">
              <a:avLst/>
            </a:prstGeom>
            <a:grpFill/>
            <a:ln w="6350">
              <a:solidFill>
                <a:schemeClr val="tx1"/>
              </a:solidFill>
              <a:round/>
            </a:ln>
          </p:spPr>
          <p:txBody>
            <a:bodyPr/>
            <a:p>
              <a:endParaRPr lang="zh-CN" altLang="en-US"/>
            </a:p>
          </p:txBody>
        </p:sp>
      </p:gr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齿型匹配知识 </a:t>
            </a:r>
            <a:endParaRPr lang="zh-CN" altLang="en-US" sz="2400" dirty="0" smtClean="0">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3581400" y="4724400"/>
            <a:ext cx="2209800" cy="132468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en-US" altLang="zh-CN" sz="2000" dirty="0">
                <a:solidFill>
                  <a:schemeClr val="tx1"/>
                </a:solidFill>
                <a:ea typeface="黑体" panose="02010609060101010101" pitchFamily="49" charset="-122"/>
              </a:rPr>
              <a:t> </a:t>
            </a:r>
            <a:r>
              <a:rPr lang="zh-CN" altLang="en-US" sz="2000" dirty="0">
                <a:solidFill>
                  <a:schemeClr val="tx1"/>
                </a:solidFill>
                <a:ea typeface="黑体" panose="02010609060101010101" pitchFamily="49" charset="-122"/>
              </a:rPr>
              <a:t>兼容</a:t>
            </a:r>
            <a:r>
              <a:rPr lang="en-US" altLang="zh-CN" sz="2000" dirty="0">
                <a:solidFill>
                  <a:schemeClr val="tx1"/>
                </a:solidFill>
                <a:ea typeface="黑体" panose="02010609060101010101" pitchFamily="49" charset="-122"/>
              </a:rPr>
              <a:t>GT</a:t>
            </a:r>
            <a:r>
              <a:rPr lang="zh-CN" altLang="en-US" sz="2000" dirty="0">
                <a:solidFill>
                  <a:schemeClr val="tx1"/>
                </a:solidFill>
                <a:ea typeface="黑体" panose="02010609060101010101" pitchFamily="49" charset="-122"/>
              </a:rPr>
              <a:t>齿形</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 配合间隙稍大</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en-US" altLang="zh-CN" sz="2000" dirty="0">
                <a:solidFill>
                  <a:schemeClr val="tx1"/>
                </a:solidFill>
                <a:ea typeface="黑体" panose="02010609060101010101" pitchFamily="49" charset="-122"/>
              </a:rPr>
              <a:t> </a:t>
            </a:r>
            <a:r>
              <a:rPr lang="zh-CN" altLang="en-US" sz="2000" dirty="0">
                <a:solidFill>
                  <a:schemeClr val="tx1"/>
                </a:solidFill>
                <a:ea typeface="黑体" panose="02010609060101010101" pitchFamily="49" charset="-122"/>
              </a:rPr>
              <a:t>噪音有所降低</a:t>
            </a:r>
            <a:endParaRPr lang="zh-CN" altLang="en-US" sz="2000" dirty="0">
              <a:solidFill>
                <a:schemeClr val="tx1"/>
              </a:solidFill>
              <a:ea typeface="黑体" panose="02010609060101010101" pitchFamily="49" charset="-122"/>
            </a:endParaRPr>
          </a:p>
        </p:txBody>
      </p:sp>
      <p:sp>
        <p:nvSpPr>
          <p:cNvPr id="4" name="Text Box 4"/>
          <p:cNvSpPr txBox="1">
            <a:spLocks noChangeArrowheads="1"/>
          </p:cNvSpPr>
          <p:nvPr/>
        </p:nvSpPr>
        <p:spPr bwMode="auto">
          <a:xfrm>
            <a:off x="609600" y="1524000"/>
            <a:ext cx="8305800" cy="519113"/>
          </a:xfrm>
          <a:prstGeom prst="rect">
            <a:avLst/>
          </a:prstGeom>
          <a:noFill/>
          <a:ln w="9525">
            <a:noFill/>
            <a:miter lim="800000"/>
          </a:ln>
          <a:effectLst/>
        </p:spPr>
        <p:txBody>
          <a:bodyPr>
            <a:spAutoFit/>
          </a:bodyPr>
          <a:p>
            <a:pPr algn="ctr">
              <a:spcBef>
                <a:spcPct val="50000"/>
              </a:spcBef>
            </a:pPr>
            <a:r>
              <a:rPr lang="en-US" altLang="zh-CN" sz="2800" b="1" dirty="0" err="1">
                <a:solidFill>
                  <a:schemeClr val="tx1"/>
                </a:solidFill>
                <a:latin typeface="Arial" panose="020B0604020202020204" pitchFamily="34" charset="0"/>
                <a:ea typeface="宋体" panose="02010600030101010101" pitchFamily="2" charset="-122"/>
              </a:rPr>
              <a:t>PowerGrip</a:t>
            </a:r>
            <a:r>
              <a:rPr lang="en-US" altLang="zh-CN" sz="2800" b="1" dirty="0">
                <a:solidFill>
                  <a:schemeClr val="tx1"/>
                </a:solidFill>
                <a:latin typeface="Arial" panose="020B0604020202020204" pitchFamily="34" charset="0"/>
                <a:ea typeface="宋体" panose="02010600030101010101" pitchFamily="2" charset="-122"/>
              </a:rPr>
              <a:t> HTD 8M &amp; 14M Sprockets</a:t>
            </a:r>
            <a:endParaRPr lang="en-US" altLang="zh-CN" sz="2800" b="1" dirty="0">
              <a:solidFill>
                <a:schemeClr val="tx1"/>
              </a:solidFill>
              <a:latin typeface="Arial" panose="020B0604020202020204" pitchFamily="34" charset="0"/>
              <a:ea typeface="宋体" panose="02010600030101010101" pitchFamily="2" charset="-122"/>
            </a:endParaRPr>
          </a:p>
        </p:txBody>
      </p:sp>
      <p:grpSp>
        <p:nvGrpSpPr>
          <p:cNvPr id="5" name="Group 476"/>
          <p:cNvGrpSpPr/>
          <p:nvPr/>
        </p:nvGrpSpPr>
        <p:grpSpPr bwMode="auto">
          <a:xfrm>
            <a:off x="685800" y="2590800"/>
            <a:ext cx="3402013" cy="2516188"/>
            <a:chOff x="377" y="1446"/>
            <a:chExt cx="2143" cy="1585"/>
          </a:xfrm>
          <a:solidFill>
            <a:schemeClr val="tx1"/>
          </a:solidFill>
        </p:grpSpPr>
        <p:grpSp>
          <p:nvGrpSpPr>
            <p:cNvPr id="6" name="Group 477"/>
            <p:cNvGrpSpPr/>
            <p:nvPr/>
          </p:nvGrpSpPr>
          <p:grpSpPr bwMode="auto">
            <a:xfrm>
              <a:off x="540" y="1511"/>
              <a:ext cx="1790" cy="1089"/>
              <a:chOff x="540" y="1511"/>
              <a:chExt cx="1790" cy="1089"/>
            </a:xfrm>
            <a:grpFill/>
          </p:grpSpPr>
          <p:sp>
            <p:nvSpPr>
              <p:cNvPr id="266" name="Line 478"/>
              <p:cNvSpPr>
                <a:spLocks noChangeShapeType="1"/>
              </p:cNvSpPr>
              <p:nvPr/>
            </p:nvSpPr>
            <p:spPr bwMode="auto">
              <a:xfrm flipH="1">
                <a:off x="805" y="2011"/>
                <a:ext cx="9" cy="1"/>
              </a:xfrm>
              <a:prstGeom prst="line">
                <a:avLst/>
              </a:prstGeom>
              <a:grpFill/>
              <a:ln w="6350">
                <a:solidFill>
                  <a:schemeClr val="tx1"/>
                </a:solidFill>
                <a:round/>
              </a:ln>
            </p:spPr>
            <p:txBody>
              <a:bodyPr/>
              <a:p>
                <a:endParaRPr lang="zh-CN" altLang="en-US"/>
              </a:p>
            </p:txBody>
          </p:sp>
          <p:sp>
            <p:nvSpPr>
              <p:cNvPr id="267" name="Line 479"/>
              <p:cNvSpPr>
                <a:spLocks noChangeShapeType="1"/>
              </p:cNvSpPr>
              <p:nvPr/>
            </p:nvSpPr>
            <p:spPr bwMode="auto">
              <a:xfrm flipH="1" flipV="1">
                <a:off x="2076" y="2010"/>
                <a:ext cx="8" cy="1"/>
              </a:xfrm>
              <a:prstGeom prst="line">
                <a:avLst/>
              </a:prstGeom>
              <a:grpFill/>
              <a:ln w="6350">
                <a:solidFill>
                  <a:schemeClr val="tx1"/>
                </a:solidFill>
                <a:round/>
              </a:ln>
            </p:spPr>
            <p:txBody>
              <a:bodyPr/>
              <a:p>
                <a:endParaRPr lang="zh-CN" altLang="en-US"/>
              </a:p>
            </p:txBody>
          </p:sp>
          <p:sp>
            <p:nvSpPr>
              <p:cNvPr id="268" name="Line 480"/>
              <p:cNvSpPr>
                <a:spLocks noChangeShapeType="1"/>
              </p:cNvSpPr>
              <p:nvPr/>
            </p:nvSpPr>
            <p:spPr bwMode="auto">
              <a:xfrm flipH="1" flipV="1">
                <a:off x="987" y="2144"/>
                <a:ext cx="1" cy="1"/>
              </a:xfrm>
              <a:prstGeom prst="line">
                <a:avLst/>
              </a:prstGeom>
              <a:grpFill/>
              <a:ln w="6350">
                <a:solidFill>
                  <a:schemeClr val="tx1"/>
                </a:solidFill>
                <a:round/>
              </a:ln>
            </p:spPr>
            <p:txBody>
              <a:bodyPr/>
              <a:p>
                <a:endParaRPr lang="zh-CN" altLang="en-US"/>
              </a:p>
            </p:txBody>
          </p:sp>
          <p:sp>
            <p:nvSpPr>
              <p:cNvPr id="269" name="Line 481"/>
              <p:cNvSpPr>
                <a:spLocks noChangeShapeType="1"/>
              </p:cNvSpPr>
              <p:nvPr/>
            </p:nvSpPr>
            <p:spPr bwMode="auto">
              <a:xfrm flipH="1" flipV="1">
                <a:off x="985" y="2136"/>
                <a:ext cx="2" cy="8"/>
              </a:xfrm>
              <a:prstGeom prst="line">
                <a:avLst/>
              </a:prstGeom>
              <a:grpFill/>
              <a:ln w="6350">
                <a:solidFill>
                  <a:schemeClr val="tx1"/>
                </a:solidFill>
                <a:round/>
              </a:ln>
            </p:spPr>
            <p:txBody>
              <a:bodyPr/>
              <a:p>
                <a:endParaRPr lang="zh-CN" altLang="en-US"/>
              </a:p>
            </p:txBody>
          </p:sp>
          <p:sp>
            <p:nvSpPr>
              <p:cNvPr id="270" name="Line 482"/>
              <p:cNvSpPr>
                <a:spLocks noChangeShapeType="1"/>
              </p:cNvSpPr>
              <p:nvPr/>
            </p:nvSpPr>
            <p:spPr bwMode="auto">
              <a:xfrm flipH="1" flipV="1">
                <a:off x="983" y="2128"/>
                <a:ext cx="2" cy="8"/>
              </a:xfrm>
              <a:prstGeom prst="line">
                <a:avLst/>
              </a:prstGeom>
              <a:grpFill/>
              <a:ln w="6350">
                <a:solidFill>
                  <a:schemeClr val="tx1"/>
                </a:solidFill>
                <a:round/>
              </a:ln>
            </p:spPr>
            <p:txBody>
              <a:bodyPr/>
              <a:p>
                <a:endParaRPr lang="zh-CN" altLang="en-US"/>
              </a:p>
            </p:txBody>
          </p:sp>
          <p:sp>
            <p:nvSpPr>
              <p:cNvPr id="271" name="Line 483"/>
              <p:cNvSpPr>
                <a:spLocks noChangeShapeType="1"/>
              </p:cNvSpPr>
              <p:nvPr/>
            </p:nvSpPr>
            <p:spPr bwMode="auto">
              <a:xfrm flipH="1" flipV="1">
                <a:off x="981" y="2120"/>
                <a:ext cx="2" cy="8"/>
              </a:xfrm>
              <a:prstGeom prst="line">
                <a:avLst/>
              </a:prstGeom>
              <a:grpFill/>
              <a:ln w="6350">
                <a:solidFill>
                  <a:schemeClr val="tx1"/>
                </a:solidFill>
                <a:round/>
              </a:ln>
            </p:spPr>
            <p:txBody>
              <a:bodyPr/>
              <a:p>
                <a:endParaRPr lang="zh-CN" altLang="en-US"/>
              </a:p>
            </p:txBody>
          </p:sp>
          <p:sp>
            <p:nvSpPr>
              <p:cNvPr id="272" name="Line 484"/>
              <p:cNvSpPr>
                <a:spLocks noChangeShapeType="1"/>
              </p:cNvSpPr>
              <p:nvPr/>
            </p:nvSpPr>
            <p:spPr bwMode="auto">
              <a:xfrm flipH="1" flipV="1">
                <a:off x="978" y="2112"/>
                <a:ext cx="3" cy="8"/>
              </a:xfrm>
              <a:prstGeom prst="line">
                <a:avLst/>
              </a:prstGeom>
              <a:grpFill/>
              <a:ln w="6350">
                <a:solidFill>
                  <a:schemeClr val="tx1"/>
                </a:solidFill>
                <a:round/>
              </a:ln>
            </p:spPr>
            <p:txBody>
              <a:bodyPr/>
              <a:p>
                <a:endParaRPr lang="zh-CN" altLang="en-US"/>
              </a:p>
            </p:txBody>
          </p:sp>
          <p:sp>
            <p:nvSpPr>
              <p:cNvPr id="273" name="Line 485"/>
              <p:cNvSpPr>
                <a:spLocks noChangeShapeType="1"/>
              </p:cNvSpPr>
              <p:nvPr/>
            </p:nvSpPr>
            <p:spPr bwMode="auto">
              <a:xfrm flipH="1" flipV="1">
                <a:off x="975" y="2104"/>
                <a:ext cx="3" cy="8"/>
              </a:xfrm>
              <a:prstGeom prst="line">
                <a:avLst/>
              </a:prstGeom>
              <a:grpFill/>
              <a:ln w="6350">
                <a:solidFill>
                  <a:schemeClr val="tx1"/>
                </a:solidFill>
                <a:round/>
              </a:ln>
            </p:spPr>
            <p:txBody>
              <a:bodyPr/>
              <a:p>
                <a:endParaRPr lang="zh-CN" altLang="en-US"/>
              </a:p>
            </p:txBody>
          </p:sp>
          <p:sp>
            <p:nvSpPr>
              <p:cNvPr id="274" name="Line 486"/>
              <p:cNvSpPr>
                <a:spLocks noChangeShapeType="1"/>
              </p:cNvSpPr>
              <p:nvPr/>
            </p:nvSpPr>
            <p:spPr bwMode="auto">
              <a:xfrm flipH="1" flipV="1">
                <a:off x="971" y="2097"/>
                <a:ext cx="4" cy="7"/>
              </a:xfrm>
              <a:prstGeom prst="line">
                <a:avLst/>
              </a:prstGeom>
              <a:grpFill/>
              <a:ln w="6350">
                <a:solidFill>
                  <a:schemeClr val="tx1"/>
                </a:solidFill>
                <a:round/>
              </a:ln>
            </p:spPr>
            <p:txBody>
              <a:bodyPr/>
              <a:p>
                <a:endParaRPr lang="zh-CN" altLang="en-US"/>
              </a:p>
            </p:txBody>
          </p:sp>
          <p:sp>
            <p:nvSpPr>
              <p:cNvPr id="275" name="Line 487"/>
              <p:cNvSpPr>
                <a:spLocks noChangeShapeType="1"/>
              </p:cNvSpPr>
              <p:nvPr/>
            </p:nvSpPr>
            <p:spPr bwMode="auto">
              <a:xfrm flipH="1" flipV="1">
                <a:off x="967" y="2089"/>
                <a:ext cx="4" cy="8"/>
              </a:xfrm>
              <a:prstGeom prst="line">
                <a:avLst/>
              </a:prstGeom>
              <a:grpFill/>
              <a:ln w="6350">
                <a:solidFill>
                  <a:schemeClr val="tx1"/>
                </a:solidFill>
                <a:round/>
              </a:ln>
            </p:spPr>
            <p:txBody>
              <a:bodyPr/>
              <a:p>
                <a:endParaRPr lang="zh-CN" altLang="en-US"/>
              </a:p>
            </p:txBody>
          </p:sp>
          <p:sp>
            <p:nvSpPr>
              <p:cNvPr id="276" name="Line 488"/>
              <p:cNvSpPr>
                <a:spLocks noChangeShapeType="1"/>
              </p:cNvSpPr>
              <p:nvPr/>
            </p:nvSpPr>
            <p:spPr bwMode="auto">
              <a:xfrm flipH="1" flipV="1">
                <a:off x="963" y="2082"/>
                <a:ext cx="4" cy="7"/>
              </a:xfrm>
              <a:prstGeom prst="line">
                <a:avLst/>
              </a:prstGeom>
              <a:grpFill/>
              <a:ln w="6350">
                <a:solidFill>
                  <a:schemeClr val="tx1"/>
                </a:solidFill>
                <a:round/>
              </a:ln>
            </p:spPr>
            <p:txBody>
              <a:bodyPr/>
              <a:p>
                <a:endParaRPr lang="zh-CN" altLang="en-US"/>
              </a:p>
            </p:txBody>
          </p:sp>
          <p:sp>
            <p:nvSpPr>
              <p:cNvPr id="277" name="Line 489"/>
              <p:cNvSpPr>
                <a:spLocks noChangeShapeType="1"/>
              </p:cNvSpPr>
              <p:nvPr/>
            </p:nvSpPr>
            <p:spPr bwMode="auto">
              <a:xfrm flipH="1" flipV="1">
                <a:off x="958" y="2075"/>
                <a:ext cx="5" cy="7"/>
              </a:xfrm>
              <a:prstGeom prst="line">
                <a:avLst/>
              </a:prstGeom>
              <a:grpFill/>
              <a:ln w="6350">
                <a:solidFill>
                  <a:schemeClr val="tx1"/>
                </a:solidFill>
                <a:round/>
              </a:ln>
            </p:spPr>
            <p:txBody>
              <a:bodyPr/>
              <a:p>
                <a:endParaRPr lang="zh-CN" altLang="en-US"/>
              </a:p>
            </p:txBody>
          </p:sp>
          <p:sp>
            <p:nvSpPr>
              <p:cNvPr id="278" name="Line 490"/>
              <p:cNvSpPr>
                <a:spLocks noChangeShapeType="1"/>
              </p:cNvSpPr>
              <p:nvPr/>
            </p:nvSpPr>
            <p:spPr bwMode="auto">
              <a:xfrm flipH="1" flipV="1">
                <a:off x="953" y="2069"/>
                <a:ext cx="5" cy="6"/>
              </a:xfrm>
              <a:prstGeom prst="line">
                <a:avLst/>
              </a:prstGeom>
              <a:grpFill/>
              <a:ln w="6350">
                <a:solidFill>
                  <a:schemeClr val="tx1"/>
                </a:solidFill>
                <a:round/>
              </a:ln>
            </p:spPr>
            <p:txBody>
              <a:bodyPr/>
              <a:p>
                <a:endParaRPr lang="zh-CN" altLang="en-US"/>
              </a:p>
            </p:txBody>
          </p:sp>
          <p:sp>
            <p:nvSpPr>
              <p:cNvPr id="279" name="Line 491"/>
              <p:cNvSpPr>
                <a:spLocks noChangeShapeType="1"/>
              </p:cNvSpPr>
              <p:nvPr/>
            </p:nvSpPr>
            <p:spPr bwMode="auto">
              <a:xfrm flipH="1" flipV="1">
                <a:off x="948" y="2062"/>
                <a:ext cx="5" cy="7"/>
              </a:xfrm>
              <a:prstGeom prst="line">
                <a:avLst/>
              </a:prstGeom>
              <a:grpFill/>
              <a:ln w="6350">
                <a:solidFill>
                  <a:schemeClr val="tx1"/>
                </a:solidFill>
                <a:round/>
              </a:ln>
            </p:spPr>
            <p:txBody>
              <a:bodyPr/>
              <a:p>
                <a:endParaRPr lang="zh-CN" altLang="en-US"/>
              </a:p>
            </p:txBody>
          </p:sp>
          <p:sp>
            <p:nvSpPr>
              <p:cNvPr id="280" name="Line 492"/>
              <p:cNvSpPr>
                <a:spLocks noChangeShapeType="1"/>
              </p:cNvSpPr>
              <p:nvPr/>
            </p:nvSpPr>
            <p:spPr bwMode="auto">
              <a:xfrm flipH="1" flipV="1">
                <a:off x="942" y="2056"/>
                <a:ext cx="6" cy="6"/>
              </a:xfrm>
              <a:prstGeom prst="line">
                <a:avLst/>
              </a:prstGeom>
              <a:grpFill/>
              <a:ln w="6350">
                <a:solidFill>
                  <a:schemeClr val="tx1"/>
                </a:solidFill>
                <a:round/>
              </a:ln>
            </p:spPr>
            <p:txBody>
              <a:bodyPr/>
              <a:p>
                <a:endParaRPr lang="zh-CN" altLang="en-US"/>
              </a:p>
            </p:txBody>
          </p:sp>
          <p:sp>
            <p:nvSpPr>
              <p:cNvPr id="281" name="Line 493"/>
              <p:cNvSpPr>
                <a:spLocks noChangeShapeType="1"/>
              </p:cNvSpPr>
              <p:nvPr/>
            </p:nvSpPr>
            <p:spPr bwMode="auto">
              <a:xfrm flipH="1" flipV="1">
                <a:off x="936" y="2051"/>
                <a:ext cx="6" cy="5"/>
              </a:xfrm>
              <a:prstGeom prst="line">
                <a:avLst/>
              </a:prstGeom>
              <a:grpFill/>
              <a:ln w="6350">
                <a:solidFill>
                  <a:schemeClr val="tx1"/>
                </a:solidFill>
                <a:round/>
              </a:ln>
            </p:spPr>
            <p:txBody>
              <a:bodyPr/>
              <a:p>
                <a:endParaRPr lang="zh-CN" altLang="en-US"/>
              </a:p>
            </p:txBody>
          </p:sp>
          <p:sp>
            <p:nvSpPr>
              <p:cNvPr id="282" name="Line 494"/>
              <p:cNvSpPr>
                <a:spLocks noChangeShapeType="1"/>
              </p:cNvSpPr>
              <p:nvPr/>
            </p:nvSpPr>
            <p:spPr bwMode="auto">
              <a:xfrm flipH="1" flipV="1">
                <a:off x="930" y="2045"/>
                <a:ext cx="6" cy="6"/>
              </a:xfrm>
              <a:prstGeom prst="line">
                <a:avLst/>
              </a:prstGeom>
              <a:grpFill/>
              <a:ln w="6350">
                <a:solidFill>
                  <a:schemeClr val="tx1"/>
                </a:solidFill>
                <a:round/>
              </a:ln>
            </p:spPr>
            <p:txBody>
              <a:bodyPr/>
              <a:p>
                <a:endParaRPr lang="zh-CN" altLang="en-US"/>
              </a:p>
            </p:txBody>
          </p:sp>
          <p:sp>
            <p:nvSpPr>
              <p:cNvPr id="283" name="Line 495"/>
              <p:cNvSpPr>
                <a:spLocks noChangeShapeType="1"/>
              </p:cNvSpPr>
              <p:nvPr/>
            </p:nvSpPr>
            <p:spPr bwMode="auto">
              <a:xfrm flipH="1" flipV="1">
                <a:off x="923" y="2040"/>
                <a:ext cx="7" cy="5"/>
              </a:xfrm>
              <a:prstGeom prst="line">
                <a:avLst/>
              </a:prstGeom>
              <a:grpFill/>
              <a:ln w="6350">
                <a:solidFill>
                  <a:schemeClr val="tx1"/>
                </a:solidFill>
                <a:round/>
              </a:ln>
            </p:spPr>
            <p:txBody>
              <a:bodyPr/>
              <a:p>
                <a:endParaRPr lang="zh-CN" altLang="en-US"/>
              </a:p>
            </p:txBody>
          </p:sp>
          <p:sp>
            <p:nvSpPr>
              <p:cNvPr id="284" name="Line 496"/>
              <p:cNvSpPr>
                <a:spLocks noChangeShapeType="1"/>
              </p:cNvSpPr>
              <p:nvPr/>
            </p:nvSpPr>
            <p:spPr bwMode="auto">
              <a:xfrm flipH="1" flipV="1">
                <a:off x="916" y="2035"/>
                <a:ext cx="7" cy="5"/>
              </a:xfrm>
              <a:prstGeom prst="line">
                <a:avLst/>
              </a:prstGeom>
              <a:grpFill/>
              <a:ln w="6350">
                <a:solidFill>
                  <a:schemeClr val="tx1"/>
                </a:solidFill>
                <a:round/>
              </a:ln>
            </p:spPr>
            <p:txBody>
              <a:bodyPr/>
              <a:p>
                <a:endParaRPr lang="zh-CN" altLang="en-US"/>
              </a:p>
            </p:txBody>
          </p:sp>
          <p:sp>
            <p:nvSpPr>
              <p:cNvPr id="285" name="Line 497"/>
              <p:cNvSpPr>
                <a:spLocks noChangeShapeType="1"/>
              </p:cNvSpPr>
              <p:nvPr/>
            </p:nvSpPr>
            <p:spPr bwMode="auto">
              <a:xfrm flipH="1" flipV="1">
                <a:off x="909" y="2031"/>
                <a:ext cx="7" cy="4"/>
              </a:xfrm>
              <a:prstGeom prst="line">
                <a:avLst/>
              </a:prstGeom>
              <a:grpFill/>
              <a:ln w="6350">
                <a:solidFill>
                  <a:schemeClr val="tx1"/>
                </a:solidFill>
                <a:round/>
              </a:ln>
            </p:spPr>
            <p:txBody>
              <a:bodyPr/>
              <a:p>
                <a:endParaRPr lang="zh-CN" altLang="en-US"/>
              </a:p>
            </p:txBody>
          </p:sp>
          <p:sp>
            <p:nvSpPr>
              <p:cNvPr id="286" name="Line 498"/>
              <p:cNvSpPr>
                <a:spLocks noChangeShapeType="1"/>
              </p:cNvSpPr>
              <p:nvPr/>
            </p:nvSpPr>
            <p:spPr bwMode="auto">
              <a:xfrm flipH="1" flipV="1">
                <a:off x="902" y="2027"/>
                <a:ext cx="7" cy="4"/>
              </a:xfrm>
              <a:prstGeom prst="line">
                <a:avLst/>
              </a:prstGeom>
              <a:grpFill/>
              <a:ln w="6350">
                <a:solidFill>
                  <a:schemeClr val="tx1"/>
                </a:solidFill>
                <a:round/>
              </a:ln>
            </p:spPr>
            <p:txBody>
              <a:bodyPr/>
              <a:p>
                <a:endParaRPr lang="zh-CN" altLang="en-US"/>
              </a:p>
            </p:txBody>
          </p:sp>
          <p:sp>
            <p:nvSpPr>
              <p:cNvPr id="287" name="Line 499"/>
              <p:cNvSpPr>
                <a:spLocks noChangeShapeType="1"/>
              </p:cNvSpPr>
              <p:nvPr/>
            </p:nvSpPr>
            <p:spPr bwMode="auto">
              <a:xfrm flipH="1" flipV="1">
                <a:off x="894" y="2024"/>
                <a:ext cx="8" cy="3"/>
              </a:xfrm>
              <a:prstGeom prst="line">
                <a:avLst/>
              </a:prstGeom>
              <a:grpFill/>
              <a:ln w="6350">
                <a:solidFill>
                  <a:schemeClr val="tx1"/>
                </a:solidFill>
                <a:round/>
              </a:ln>
            </p:spPr>
            <p:txBody>
              <a:bodyPr/>
              <a:p>
                <a:endParaRPr lang="zh-CN" altLang="en-US"/>
              </a:p>
            </p:txBody>
          </p:sp>
          <p:sp>
            <p:nvSpPr>
              <p:cNvPr id="288" name="Line 500"/>
              <p:cNvSpPr>
                <a:spLocks noChangeShapeType="1"/>
              </p:cNvSpPr>
              <p:nvPr/>
            </p:nvSpPr>
            <p:spPr bwMode="auto">
              <a:xfrm flipH="1" flipV="1">
                <a:off x="887" y="2020"/>
                <a:ext cx="7" cy="4"/>
              </a:xfrm>
              <a:prstGeom prst="line">
                <a:avLst/>
              </a:prstGeom>
              <a:grpFill/>
              <a:ln w="6350">
                <a:solidFill>
                  <a:schemeClr val="tx1"/>
                </a:solidFill>
                <a:round/>
              </a:ln>
            </p:spPr>
            <p:txBody>
              <a:bodyPr/>
              <a:p>
                <a:endParaRPr lang="zh-CN" altLang="en-US"/>
              </a:p>
            </p:txBody>
          </p:sp>
          <p:sp>
            <p:nvSpPr>
              <p:cNvPr id="289" name="Line 501"/>
              <p:cNvSpPr>
                <a:spLocks noChangeShapeType="1"/>
              </p:cNvSpPr>
              <p:nvPr/>
            </p:nvSpPr>
            <p:spPr bwMode="auto">
              <a:xfrm flipH="1" flipV="1">
                <a:off x="879" y="2018"/>
                <a:ext cx="8" cy="2"/>
              </a:xfrm>
              <a:prstGeom prst="line">
                <a:avLst/>
              </a:prstGeom>
              <a:grpFill/>
              <a:ln w="6350">
                <a:solidFill>
                  <a:schemeClr val="tx1"/>
                </a:solidFill>
                <a:round/>
              </a:ln>
            </p:spPr>
            <p:txBody>
              <a:bodyPr/>
              <a:p>
                <a:endParaRPr lang="zh-CN" altLang="en-US"/>
              </a:p>
            </p:txBody>
          </p:sp>
          <p:sp>
            <p:nvSpPr>
              <p:cNvPr id="290" name="Line 502"/>
              <p:cNvSpPr>
                <a:spLocks noChangeShapeType="1"/>
              </p:cNvSpPr>
              <p:nvPr/>
            </p:nvSpPr>
            <p:spPr bwMode="auto">
              <a:xfrm flipH="1" flipV="1">
                <a:off x="871" y="2015"/>
                <a:ext cx="8" cy="3"/>
              </a:xfrm>
              <a:prstGeom prst="line">
                <a:avLst/>
              </a:prstGeom>
              <a:grpFill/>
              <a:ln w="6350">
                <a:solidFill>
                  <a:schemeClr val="tx1"/>
                </a:solidFill>
                <a:round/>
              </a:ln>
            </p:spPr>
            <p:txBody>
              <a:bodyPr/>
              <a:p>
                <a:endParaRPr lang="zh-CN" altLang="en-US"/>
              </a:p>
            </p:txBody>
          </p:sp>
          <p:sp>
            <p:nvSpPr>
              <p:cNvPr id="291" name="Line 503"/>
              <p:cNvSpPr>
                <a:spLocks noChangeShapeType="1"/>
              </p:cNvSpPr>
              <p:nvPr/>
            </p:nvSpPr>
            <p:spPr bwMode="auto">
              <a:xfrm flipH="1" flipV="1">
                <a:off x="863" y="2013"/>
                <a:ext cx="8" cy="2"/>
              </a:xfrm>
              <a:prstGeom prst="line">
                <a:avLst/>
              </a:prstGeom>
              <a:grpFill/>
              <a:ln w="6350">
                <a:solidFill>
                  <a:schemeClr val="tx1"/>
                </a:solidFill>
                <a:round/>
              </a:ln>
            </p:spPr>
            <p:txBody>
              <a:bodyPr/>
              <a:p>
                <a:endParaRPr lang="zh-CN" altLang="en-US"/>
              </a:p>
            </p:txBody>
          </p:sp>
          <p:sp>
            <p:nvSpPr>
              <p:cNvPr id="292" name="Line 504"/>
              <p:cNvSpPr>
                <a:spLocks noChangeShapeType="1"/>
              </p:cNvSpPr>
              <p:nvPr/>
            </p:nvSpPr>
            <p:spPr bwMode="auto">
              <a:xfrm flipH="1" flipV="1">
                <a:off x="855" y="2012"/>
                <a:ext cx="8" cy="1"/>
              </a:xfrm>
              <a:prstGeom prst="line">
                <a:avLst/>
              </a:prstGeom>
              <a:grpFill/>
              <a:ln w="6350">
                <a:solidFill>
                  <a:schemeClr val="tx1"/>
                </a:solidFill>
                <a:round/>
              </a:ln>
            </p:spPr>
            <p:txBody>
              <a:bodyPr/>
              <a:p>
                <a:endParaRPr lang="zh-CN" altLang="en-US"/>
              </a:p>
            </p:txBody>
          </p:sp>
          <p:sp>
            <p:nvSpPr>
              <p:cNvPr id="293" name="Line 505"/>
              <p:cNvSpPr>
                <a:spLocks noChangeShapeType="1"/>
              </p:cNvSpPr>
              <p:nvPr/>
            </p:nvSpPr>
            <p:spPr bwMode="auto">
              <a:xfrm flipH="1" flipV="1">
                <a:off x="846" y="2011"/>
                <a:ext cx="9" cy="1"/>
              </a:xfrm>
              <a:prstGeom prst="line">
                <a:avLst/>
              </a:prstGeom>
              <a:grpFill/>
              <a:ln w="6350">
                <a:solidFill>
                  <a:schemeClr val="tx1"/>
                </a:solidFill>
                <a:round/>
              </a:ln>
            </p:spPr>
            <p:txBody>
              <a:bodyPr/>
              <a:p>
                <a:endParaRPr lang="zh-CN" altLang="en-US"/>
              </a:p>
            </p:txBody>
          </p:sp>
          <p:sp>
            <p:nvSpPr>
              <p:cNvPr id="294" name="Line 506"/>
              <p:cNvSpPr>
                <a:spLocks noChangeShapeType="1"/>
              </p:cNvSpPr>
              <p:nvPr/>
            </p:nvSpPr>
            <p:spPr bwMode="auto">
              <a:xfrm flipH="1" flipV="1">
                <a:off x="838" y="2010"/>
                <a:ext cx="8" cy="1"/>
              </a:xfrm>
              <a:prstGeom prst="line">
                <a:avLst/>
              </a:prstGeom>
              <a:grpFill/>
              <a:ln w="6350">
                <a:solidFill>
                  <a:schemeClr val="tx1"/>
                </a:solidFill>
                <a:round/>
              </a:ln>
            </p:spPr>
            <p:txBody>
              <a:bodyPr/>
              <a:p>
                <a:endParaRPr lang="zh-CN" altLang="en-US"/>
              </a:p>
            </p:txBody>
          </p:sp>
          <p:sp>
            <p:nvSpPr>
              <p:cNvPr id="295" name="Line 507"/>
              <p:cNvSpPr>
                <a:spLocks noChangeShapeType="1"/>
              </p:cNvSpPr>
              <p:nvPr/>
            </p:nvSpPr>
            <p:spPr bwMode="auto">
              <a:xfrm flipH="1" flipV="1">
                <a:off x="830" y="2010"/>
                <a:ext cx="8" cy="1"/>
              </a:xfrm>
              <a:prstGeom prst="line">
                <a:avLst/>
              </a:prstGeom>
              <a:grpFill/>
              <a:ln w="6350">
                <a:solidFill>
                  <a:schemeClr val="tx1"/>
                </a:solidFill>
                <a:round/>
              </a:ln>
            </p:spPr>
            <p:txBody>
              <a:bodyPr/>
              <a:p>
                <a:endParaRPr lang="zh-CN" altLang="en-US"/>
              </a:p>
            </p:txBody>
          </p:sp>
          <p:sp>
            <p:nvSpPr>
              <p:cNvPr id="296" name="Line 508"/>
              <p:cNvSpPr>
                <a:spLocks noChangeShapeType="1"/>
              </p:cNvSpPr>
              <p:nvPr/>
            </p:nvSpPr>
            <p:spPr bwMode="auto">
              <a:xfrm flipH="1">
                <a:off x="821" y="2010"/>
                <a:ext cx="9" cy="1"/>
              </a:xfrm>
              <a:prstGeom prst="line">
                <a:avLst/>
              </a:prstGeom>
              <a:grpFill/>
              <a:ln w="6350">
                <a:solidFill>
                  <a:schemeClr val="tx1"/>
                </a:solidFill>
                <a:round/>
              </a:ln>
            </p:spPr>
            <p:txBody>
              <a:bodyPr/>
              <a:p>
                <a:endParaRPr lang="zh-CN" altLang="en-US"/>
              </a:p>
            </p:txBody>
          </p:sp>
          <p:sp>
            <p:nvSpPr>
              <p:cNvPr id="297" name="Line 509"/>
              <p:cNvSpPr>
                <a:spLocks noChangeShapeType="1"/>
              </p:cNvSpPr>
              <p:nvPr/>
            </p:nvSpPr>
            <p:spPr bwMode="auto">
              <a:xfrm flipH="1">
                <a:off x="816" y="2010"/>
                <a:ext cx="5" cy="1"/>
              </a:xfrm>
              <a:prstGeom prst="line">
                <a:avLst/>
              </a:prstGeom>
              <a:grpFill/>
              <a:ln w="6350">
                <a:solidFill>
                  <a:schemeClr val="tx1"/>
                </a:solidFill>
                <a:round/>
              </a:ln>
            </p:spPr>
            <p:txBody>
              <a:bodyPr/>
              <a:p>
                <a:endParaRPr lang="zh-CN" altLang="en-US"/>
              </a:p>
            </p:txBody>
          </p:sp>
          <p:sp>
            <p:nvSpPr>
              <p:cNvPr id="298" name="Line 510"/>
              <p:cNvSpPr>
                <a:spLocks noChangeShapeType="1"/>
              </p:cNvSpPr>
              <p:nvPr/>
            </p:nvSpPr>
            <p:spPr bwMode="auto">
              <a:xfrm>
                <a:off x="1225" y="2559"/>
                <a:ext cx="28" cy="10"/>
              </a:xfrm>
              <a:prstGeom prst="line">
                <a:avLst/>
              </a:prstGeom>
              <a:grpFill/>
              <a:ln w="6350">
                <a:solidFill>
                  <a:schemeClr val="tx1"/>
                </a:solidFill>
                <a:round/>
              </a:ln>
            </p:spPr>
            <p:txBody>
              <a:bodyPr/>
              <a:p>
                <a:endParaRPr lang="zh-CN" altLang="en-US"/>
              </a:p>
            </p:txBody>
          </p:sp>
          <p:sp>
            <p:nvSpPr>
              <p:cNvPr id="299" name="Line 511"/>
              <p:cNvSpPr>
                <a:spLocks noChangeShapeType="1"/>
              </p:cNvSpPr>
              <p:nvPr/>
            </p:nvSpPr>
            <p:spPr bwMode="auto">
              <a:xfrm>
                <a:off x="1253" y="2569"/>
                <a:ext cx="31" cy="9"/>
              </a:xfrm>
              <a:prstGeom prst="line">
                <a:avLst/>
              </a:prstGeom>
              <a:grpFill/>
              <a:ln w="6350">
                <a:solidFill>
                  <a:schemeClr val="tx1"/>
                </a:solidFill>
                <a:round/>
              </a:ln>
            </p:spPr>
            <p:txBody>
              <a:bodyPr/>
              <a:p>
                <a:endParaRPr lang="zh-CN" altLang="en-US"/>
              </a:p>
            </p:txBody>
          </p:sp>
          <p:sp>
            <p:nvSpPr>
              <p:cNvPr id="300" name="Line 512"/>
              <p:cNvSpPr>
                <a:spLocks noChangeShapeType="1"/>
              </p:cNvSpPr>
              <p:nvPr/>
            </p:nvSpPr>
            <p:spPr bwMode="auto">
              <a:xfrm>
                <a:off x="1284" y="2578"/>
                <a:ext cx="32" cy="8"/>
              </a:xfrm>
              <a:prstGeom prst="line">
                <a:avLst/>
              </a:prstGeom>
              <a:grpFill/>
              <a:ln w="6350">
                <a:solidFill>
                  <a:schemeClr val="tx1"/>
                </a:solidFill>
                <a:round/>
              </a:ln>
            </p:spPr>
            <p:txBody>
              <a:bodyPr/>
              <a:p>
                <a:endParaRPr lang="zh-CN" altLang="en-US"/>
              </a:p>
            </p:txBody>
          </p:sp>
          <p:sp>
            <p:nvSpPr>
              <p:cNvPr id="301" name="Line 513"/>
              <p:cNvSpPr>
                <a:spLocks noChangeShapeType="1"/>
              </p:cNvSpPr>
              <p:nvPr/>
            </p:nvSpPr>
            <p:spPr bwMode="auto">
              <a:xfrm>
                <a:off x="1316" y="2586"/>
                <a:ext cx="32" cy="5"/>
              </a:xfrm>
              <a:prstGeom prst="line">
                <a:avLst/>
              </a:prstGeom>
              <a:grpFill/>
              <a:ln w="6350">
                <a:solidFill>
                  <a:schemeClr val="tx1"/>
                </a:solidFill>
                <a:round/>
              </a:ln>
            </p:spPr>
            <p:txBody>
              <a:bodyPr/>
              <a:p>
                <a:endParaRPr lang="zh-CN" altLang="en-US"/>
              </a:p>
            </p:txBody>
          </p:sp>
          <p:sp>
            <p:nvSpPr>
              <p:cNvPr id="302" name="Line 514"/>
              <p:cNvSpPr>
                <a:spLocks noChangeShapeType="1"/>
              </p:cNvSpPr>
              <p:nvPr/>
            </p:nvSpPr>
            <p:spPr bwMode="auto">
              <a:xfrm>
                <a:off x="1348" y="2591"/>
                <a:ext cx="32" cy="5"/>
              </a:xfrm>
              <a:prstGeom prst="line">
                <a:avLst/>
              </a:prstGeom>
              <a:grpFill/>
              <a:ln w="6350">
                <a:solidFill>
                  <a:schemeClr val="tx1"/>
                </a:solidFill>
                <a:round/>
              </a:ln>
            </p:spPr>
            <p:txBody>
              <a:bodyPr/>
              <a:p>
                <a:endParaRPr lang="zh-CN" altLang="en-US"/>
              </a:p>
            </p:txBody>
          </p:sp>
          <p:sp>
            <p:nvSpPr>
              <p:cNvPr id="303" name="Line 515"/>
              <p:cNvSpPr>
                <a:spLocks noChangeShapeType="1"/>
              </p:cNvSpPr>
              <p:nvPr/>
            </p:nvSpPr>
            <p:spPr bwMode="auto">
              <a:xfrm>
                <a:off x="1380" y="2596"/>
                <a:ext cx="33" cy="2"/>
              </a:xfrm>
              <a:prstGeom prst="line">
                <a:avLst/>
              </a:prstGeom>
              <a:grpFill/>
              <a:ln w="6350">
                <a:solidFill>
                  <a:schemeClr val="tx1"/>
                </a:solidFill>
                <a:round/>
              </a:ln>
            </p:spPr>
            <p:txBody>
              <a:bodyPr/>
              <a:p>
                <a:endParaRPr lang="zh-CN" altLang="en-US"/>
              </a:p>
            </p:txBody>
          </p:sp>
          <p:sp>
            <p:nvSpPr>
              <p:cNvPr id="304" name="Line 516"/>
              <p:cNvSpPr>
                <a:spLocks noChangeShapeType="1"/>
              </p:cNvSpPr>
              <p:nvPr/>
            </p:nvSpPr>
            <p:spPr bwMode="auto">
              <a:xfrm>
                <a:off x="1413" y="2598"/>
                <a:ext cx="32" cy="1"/>
              </a:xfrm>
              <a:prstGeom prst="line">
                <a:avLst/>
              </a:prstGeom>
              <a:grpFill/>
              <a:ln w="6350">
                <a:solidFill>
                  <a:schemeClr val="tx1"/>
                </a:solidFill>
                <a:round/>
              </a:ln>
            </p:spPr>
            <p:txBody>
              <a:bodyPr/>
              <a:p>
                <a:endParaRPr lang="zh-CN" altLang="en-US"/>
              </a:p>
            </p:txBody>
          </p:sp>
          <p:sp>
            <p:nvSpPr>
              <p:cNvPr id="305" name="Line 517"/>
              <p:cNvSpPr>
                <a:spLocks noChangeShapeType="1"/>
              </p:cNvSpPr>
              <p:nvPr/>
            </p:nvSpPr>
            <p:spPr bwMode="auto">
              <a:xfrm>
                <a:off x="1445" y="2599"/>
                <a:ext cx="2" cy="1"/>
              </a:xfrm>
              <a:prstGeom prst="line">
                <a:avLst/>
              </a:prstGeom>
              <a:grpFill/>
              <a:ln w="6350">
                <a:solidFill>
                  <a:schemeClr val="tx1"/>
                </a:solidFill>
                <a:round/>
              </a:ln>
            </p:spPr>
            <p:txBody>
              <a:bodyPr/>
              <a:p>
                <a:endParaRPr lang="zh-CN" altLang="en-US"/>
              </a:p>
            </p:txBody>
          </p:sp>
          <p:sp>
            <p:nvSpPr>
              <p:cNvPr id="306" name="Line 518"/>
              <p:cNvSpPr>
                <a:spLocks noChangeShapeType="1"/>
              </p:cNvSpPr>
              <p:nvPr/>
            </p:nvSpPr>
            <p:spPr bwMode="auto">
              <a:xfrm>
                <a:off x="1152" y="2503"/>
                <a:ext cx="3" cy="5"/>
              </a:xfrm>
              <a:prstGeom prst="line">
                <a:avLst/>
              </a:prstGeom>
              <a:grpFill/>
              <a:ln w="6350">
                <a:solidFill>
                  <a:schemeClr val="tx1"/>
                </a:solidFill>
                <a:round/>
              </a:ln>
            </p:spPr>
            <p:txBody>
              <a:bodyPr/>
              <a:p>
                <a:endParaRPr lang="zh-CN" altLang="en-US"/>
              </a:p>
            </p:txBody>
          </p:sp>
          <p:sp>
            <p:nvSpPr>
              <p:cNvPr id="307" name="Line 519"/>
              <p:cNvSpPr>
                <a:spLocks noChangeShapeType="1"/>
              </p:cNvSpPr>
              <p:nvPr/>
            </p:nvSpPr>
            <p:spPr bwMode="auto">
              <a:xfrm>
                <a:off x="1155" y="2508"/>
                <a:ext cx="6" cy="7"/>
              </a:xfrm>
              <a:prstGeom prst="line">
                <a:avLst/>
              </a:prstGeom>
              <a:grpFill/>
              <a:ln w="6350">
                <a:solidFill>
                  <a:schemeClr val="tx1"/>
                </a:solidFill>
                <a:round/>
              </a:ln>
            </p:spPr>
            <p:txBody>
              <a:bodyPr/>
              <a:p>
                <a:endParaRPr lang="zh-CN" altLang="en-US"/>
              </a:p>
            </p:txBody>
          </p:sp>
          <p:sp>
            <p:nvSpPr>
              <p:cNvPr id="308" name="Line 520"/>
              <p:cNvSpPr>
                <a:spLocks noChangeShapeType="1"/>
              </p:cNvSpPr>
              <p:nvPr/>
            </p:nvSpPr>
            <p:spPr bwMode="auto">
              <a:xfrm>
                <a:off x="1161" y="2515"/>
                <a:ext cx="6" cy="6"/>
              </a:xfrm>
              <a:prstGeom prst="line">
                <a:avLst/>
              </a:prstGeom>
              <a:grpFill/>
              <a:ln w="6350">
                <a:solidFill>
                  <a:schemeClr val="tx1"/>
                </a:solidFill>
                <a:round/>
              </a:ln>
            </p:spPr>
            <p:txBody>
              <a:bodyPr/>
              <a:p>
                <a:endParaRPr lang="zh-CN" altLang="en-US"/>
              </a:p>
            </p:txBody>
          </p:sp>
          <p:sp>
            <p:nvSpPr>
              <p:cNvPr id="309" name="Line 521"/>
              <p:cNvSpPr>
                <a:spLocks noChangeShapeType="1"/>
              </p:cNvSpPr>
              <p:nvPr/>
            </p:nvSpPr>
            <p:spPr bwMode="auto">
              <a:xfrm>
                <a:off x="1167" y="2521"/>
                <a:ext cx="7" cy="6"/>
              </a:xfrm>
              <a:prstGeom prst="line">
                <a:avLst/>
              </a:prstGeom>
              <a:grpFill/>
              <a:ln w="6350">
                <a:solidFill>
                  <a:schemeClr val="tx1"/>
                </a:solidFill>
                <a:round/>
              </a:ln>
            </p:spPr>
            <p:txBody>
              <a:bodyPr/>
              <a:p>
                <a:endParaRPr lang="zh-CN" altLang="en-US"/>
              </a:p>
            </p:txBody>
          </p:sp>
          <p:sp>
            <p:nvSpPr>
              <p:cNvPr id="310" name="Line 522"/>
              <p:cNvSpPr>
                <a:spLocks noChangeShapeType="1"/>
              </p:cNvSpPr>
              <p:nvPr/>
            </p:nvSpPr>
            <p:spPr bwMode="auto">
              <a:xfrm>
                <a:off x="1174" y="2527"/>
                <a:ext cx="7" cy="6"/>
              </a:xfrm>
              <a:prstGeom prst="line">
                <a:avLst/>
              </a:prstGeom>
              <a:grpFill/>
              <a:ln w="6350">
                <a:solidFill>
                  <a:schemeClr val="tx1"/>
                </a:solidFill>
                <a:round/>
              </a:ln>
            </p:spPr>
            <p:txBody>
              <a:bodyPr/>
              <a:p>
                <a:endParaRPr lang="zh-CN" altLang="en-US"/>
              </a:p>
            </p:txBody>
          </p:sp>
          <p:sp>
            <p:nvSpPr>
              <p:cNvPr id="311" name="Line 523"/>
              <p:cNvSpPr>
                <a:spLocks noChangeShapeType="1"/>
              </p:cNvSpPr>
              <p:nvPr/>
            </p:nvSpPr>
            <p:spPr bwMode="auto">
              <a:xfrm>
                <a:off x="1181" y="2533"/>
                <a:ext cx="7" cy="5"/>
              </a:xfrm>
              <a:prstGeom prst="line">
                <a:avLst/>
              </a:prstGeom>
              <a:grpFill/>
              <a:ln w="6350">
                <a:solidFill>
                  <a:schemeClr val="tx1"/>
                </a:solidFill>
                <a:round/>
              </a:ln>
            </p:spPr>
            <p:txBody>
              <a:bodyPr/>
              <a:p>
                <a:endParaRPr lang="zh-CN" altLang="en-US"/>
              </a:p>
            </p:txBody>
          </p:sp>
          <p:sp>
            <p:nvSpPr>
              <p:cNvPr id="312" name="Line 524"/>
              <p:cNvSpPr>
                <a:spLocks noChangeShapeType="1"/>
              </p:cNvSpPr>
              <p:nvPr/>
            </p:nvSpPr>
            <p:spPr bwMode="auto">
              <a:xfrm>
                <a:off x="1188" y="2538"/>
                <a:ext cx="7" cy="5"/>
              </a:xfrm>
              <a:prstGeom prst="line">
                <a:avLst/>
              </a:prstGeom>
              <a:grpFill/>
              <a:ln w="6350">
                <a:solidFill>
                  <a:schemeClr val="tx1"/>
                </a:solidFill>
                <a:round/>
              </a:ln>
            </p:spPr>
            <p:txBody>
              <a:bodyPr/>
              <a:p>
                <a:endParaRPr lang="zh-CN" altLang="en-US"/>
              </a:p>
            </p:txBody>
          </p:sp>
          <p:sp>
            <p:nvSpPr>
              <p:cNvPr id="313" name="Line 525"/>
              <p:cNvSpPr>
                <a:spLocks noChangeShapeType="1"/>
              </p:cNvSpPr>
              <p:nvPr/>
            </p:nvSpPr>
            <p:spPr bwMode="auto">
              <a:xfrm>
                <a:off x="1195" y="2543"/>
                <a:ext cx="8" cy="5"/>
              </a:xfrm>
              <a:prstGeom prst="line">
                <a:avLst/>
              </a:prstGeom>
              <a:grpFill/>
              <a:ln w="6350">
                <a:solidFill>
                  <a:schemeClr val="tx1"/>
                </a:solidFill>
                <a:round/>
              </a:ln>
            </p:spPr>
            <p:txBody>
              <a:bodyPr/>
              <a:p>
                <a:endParaRPr lang="zh-CN" altLang="en-US"/>
              </a:p>
            </p:txBody>
          </p:sp>
          <p:sp>
            <p:nvSpPr>
              <p:cNvPr id="314" name="Line 526"/>
              <p:cNvSpPr>
                <a:spLocks noChangeShapeType="1"/>
              </p:cNvSpPr>
              <p:nvPr/>
            </p:nvSpPr>
            <p:spPr bwMode="auto">
              <a:xfrm>
                <a:off x="1203" y="2548"/>
                <a:ext cx="7" cy="4"/>
              </a:xfrm>
              <a:prstGeom prst="line">
                <a:avLst/>
              </a:prstGeom>
              <a:grpFill/>
              <a:ln w="6350">
                <a:solidFill>
                  <a:schemeClr val="tx1"/>
                </a:solidFill>
                <a:round/>
              </a:ln>
            </p:spPr>
            <p:txBody>
              <a:bodyPr/>
              <a:p>
                <a:endParaRPr lang="zh-CN" altLang="en-US"/>
              </a:p>
            </p:txBody>
          </p:sp>
          <p:sp>
            <p:nvSpPr>
              <p:cNvPr id="315" name="Line 527"/>
              <p:cNvSpPr>
                <a:spLocks noChangeShapeType="1"/>
              </p:cNvSpPr>
              <p:nvPr/>
            </p:nvSpPr>
            <p:spPr bwMode="auto">
              <a:xfrm>
                <a:off x="1210" y="2552"/>
                <a:ext cx="8" cy="4"/>
              </a:xfrm>
              <a:prstGeom prst="line">
                <a:avLst/>
              </a:prstGeom>
              <a:grpFill/>
              <a:ln w="6350">
                <a:solidFill>
                  <a:schemeClr val="tx1"/>
                </a:solidFill>
                <a:round/>
              </a:ln>
            </p:spPr>
            <p:txBody>
              <a:bodyPr/>
              <a:p>
                <a:endParaRPr lang="zh-CN" altLang="en-US"/>
              </a:p>
            </p:txBody>
          </p:sp>
          <p:sp>
            <p:nvSpPr>
              <p:cNvPr id="316" name="Line 528"/>
              <p:cNvSpPr>
                <a:spLocks noChangeShapeType="1"/>
              </p:cNvSpPr>
              <p:nvPr/>
            </p:nvSpPr>
            <p:spPr bwMode="auto">
              <a:xfrm>
                <a:off x="1218" y="2556"/>
                <a:ext cx="9" cy="3"/>
              </a:xfrm>
              <a:prstGeom prst="line">
                <a:avLst/>
              </a:prstGeom>
              <a:grpFill/>
              <a:ln w="6350">
                <a:solidFill>
                  <a:schemeClr val="tx1"/>
                </a:solidFill>
                <a:round/>
              </a:ln>
            </p:spPr>
            <p:txBody>
              <a:bodyPr/>
              <a:p>
                <a:endParaRPr lang="zh-CN" altLang="en-US"/>
              </a:p>
            </p:txBody>
          </p:sp>
          <p:sp>
            <p:nvSpPr>
              <p:cNvPr id="317" name="Line 529"/>
              <p:cNvSpPr>
                <a:spLocks noChangeShapeType="1"/>
              </p:cNvSpPr>
              <p:nvPr/>
            </p:nvSpPr>
            <p:spPr bwMode="auto">
              <a:xfrm>
                <a:off x="1227" y="2559"/>
                <a:ext cx="2" cy="1"/>
              </a:xfrm>
              <a:prstGeom prst="line">
                <a:avLst/>
              </a:prstGeom>
              <a:grpFill/>
              <a:ln w="6350">
                <a:solidFill>
                  <a:schemeClr val="tx1"/>
                </a:solidFill>
                <a:round/>
              </a:ln>
            </p:spPr>
            <p:txBody>
              <a:bodyPr/>
              <a:p>
                <a:endParaRPr lang="zh-CN" altLang="en-US"/>
              </a:p>
            </p:txBody>
          </p:sp>
          <p:sp>
            <p:nvSpPr>
              <p:cNvPr id="318" name="Line 530"/>
              <p:cNvSpPr>
                <a:spLocks noChangeShapeType="1"/>
              </p:cNvSpPr>
              <p:nvPr/>
            </p:nvSpPr>
            <p:spPr bwMode="auto">
              <a:xfrm>
                <a:off x="1443" y="2599"/>
                <a:ext cx="2" cy="1"/>
              </a:xfrm>
              <a:prstGeom prst="line">
                <a:avLst/>
              </a:prstGeom>
              <a:grpFill/>
              <a:ln w="6350">
                <a:solidFill>
                  <a:schemeClr val="tx1"/>
                </a:solidFill>
                <a:round/>
              </a:ln>
            </p:spPr>
            <p:txBody>
              <a:bodyPr/>
              <a:p>
                <a:endParaRPr lang="zh-CN" altLang="en-US"/>
              </a:p>
            </p:txBody>
          </p:sp>
          <p:sp>
            <p:nvSpPr>
              <p:cNvPr id="319" name="Line 531"/>
              <p:cNvSpPr>
                <a:spLocks noChangeShapeType="1"/>
              </p:cNvSpPr>
              <p:nvPr/>
            </p:nvSpPr>
            <p:spPr bwMode="auto">
              <a:xfrm flipV="1">
                <a:off x="1445" y="2598"/>
                <a:ext cx="33" cy="1"/>
              </a:xfrm>
              <a:prstGeom prst="line">
                <a:avLst/>
              </a:prstGeom>
              <a:grpFill/>
              <a:ln w="6350">
                <a:solidFill>
                  <a:schemeClr val="tx1"/>
                </a:solidFill>
                <a:round/>
              </a:ln>
            </p:spPr>
            <p:txBody>
              <a:bodyPr/>
              <a:p>
                <a:endParaRPr lang="zh-CN" altLang="en-US"/>
              </a:p>
            </p:txBody>
          </p:sp>
          <p:sp>
            <p:nvSpPr>
              <p:cNvPr id="320" name="Line 532"/>
              <p:cNvSpPr>
                <a:spLocks noChangeShapeType="1"/>
              </p:cNvSpPr>
              <p:nvPr/>
            </p:nvSpPr>
            <p:spPr bwMode="auto">
              <a:xfrm flipV="1">
                <a:off x="1478" y="2596"/>
                <a:ext cx="32" cy="2"/>
              </a:xfrm>
              <a:prstGeom prst="line">
                <a:avLst/>
              </a:prstGeom>
              <a:grpFill/>
              <a:ln w="6350">
                <a:solidFill>
                  <a:schemeClr val="tx1"/>
                </a:solidFill>
                <a:round/>
              </a:ln>
            </p:spPr>
            <p:txBody>
              <a:bodyPr/>
              <a:p>
                <a:endParaRPr lang="zh-CN" altLang="en-US"/>
              </a:p>
            </p:txBody>
          </p:sp>
          <p:sp>
            <p:nvSpPr>
              <p:cNvPr id="321" name="Line 533"/>
              <p:cNvSpPr>
                <a:spLocks noChangeShapeType="1"/>
              </p:cNvSpPr>
              <p:nvPr/>
            </p:nvSpPr>
            <p:spPr bwMode="auto">
              <a:xfrm flipV="1">
                <a:off x="1510" y="2591"/>
                <a:ext cx="33" cy="5"/>
              </a:xfrm>
              <a:prstGeom prst="line">
                <a:avLst/>
              </a:prstGeom>
              <a:grpFill/>
              <a:ln w="6350">
                <a:solidFill>
                  <a:schemeClr val="tx1"/>
                </a:solidFill>
                <a:round/>
              </a:ln>
            </p:spPr>
            <p:txBody>
              <a:bodyPr/>
              <a:p>
                <a:endParaRPr lang="zh-CN" altLang="en-US"/>
              </a:p>
            </p:txBody>
          </p:sp>
          <p:sp>
            <p:nvSpPr>
              <p:cNvPr id="322" name="Line 534"/>
              <p:cNvSpPr>
                <a:spLocks noChangeShapeType="1"/>
              </p:cNvSpPr>
              <p:nvPr/>
            </p:nvSpPr>
            <p:spPr bwMode="auto">
              <a:xfrm flipV="1">
                <a:off x="1543" y="2586"/>
                <a:ext cx="31" cy="5"/>
              </a:xfrm>
              <a:prstGeom prst="line">
                <a:avLst/>
              </a:prstGeom>
              <a:grpFill/>
              <a:ln w="6350">
                <a:solidFill>
                  <a:schemeClr val="tx1"/>
                </a:solidFill>
                <a:round/>
              </a:ln>
            </p:spPr>
            <p:txBody>
              <a:bodyPr/>
              <a:p>
                <a:endParaRPr lang="zh-CN" altLang="en-US"/>
              </a:p>
            </p:txBody>
          </p:sp>
          <p:sp>
            <p:nvSpPr>
              <p:cNvPr id="323" name="Line 535"/>
              <p:cNvSpPr>
                <a:spLocks noChangeShapeType="1"/>
              </p:cNvSpPr>
              <p:nvPr/>
            </p:nvSpPr>
            <p:spPr bwMode="auto">
              <a:xfrm flipV="1">
                <a:off x="1574" y="2578"/>
                <a:ext cx="32" cy="8"/>
              </a:xfrm>
              <a:prstGeom prst="line">
                <a:avLst/>
              </a:prstGeom>
              <a:grpFill/>
              <a:ln w="6350">
                <a:solidFill>
                  <a:schemeClr val="tx1"/>
                </a:solidFill>
                <a:round/>
              </a:ln>
            </p:spPr>
            <p:txBody>
              <a:bodyPr/>
              <a:p>
                <a:endParaRPr lang="zh-CN" altLang="en-US"/>
              </a:p>
            </p:txBody>
          </p:sp>
          <p:sp>
            <p:nvSpPr>
              <p:cNvPr id="324" name="Line 536"/>
              <p:cNvSpPr>
                <a:spLocks noChangeShapeType="1"/>
              </p:cNvSpPr>
              <p:nvPr/>
            </p:nvSpPr>
            <p:spPr bwMode="auto">
              <a:xfrm flipV="1">
                <a:off x="1606" y="2569"/>
                <a:ext cx="31" cy="9"/>
              </a:xfrm>
              <a:prstGeom prst="line">
                <a:avLst/>
              </a:prstGeom>
              <a:grpFill/>
              <a:ln w="6350">
                <a:solidFill>
                  <a:schemeClr val="tx1"/>
                </a:solidFill>
                <a:round/>
              </a:ln>
            </p:spPr>
            <p:txBody>
              <a:bodyPr/>
              <a:p>
                <a:endParaRPr lang="zh-CN" altLang="en-US"/>
              </a:p>
            </p:txBody>
          </p:sp>
          <p:sp>
            <p:nvSpPr>
              <p:cNvPr id="325" name="Line 537"/>
              <p:cNvSpPr>
                <a:spLocks noChangeShapeType="1"/>
              </p:cNvSpPr>
              <p:nvPr/>
            </p:nvSpPr>
            <p:spPr bwMode="auto">
              <a:xfrm flipV="1">
                <a:off x="1637" y="2559"/>
                <a:ext cx="28" cy="10"/>
              </a:xfrm>
              <a:prstGeom prst="line">
                <a:avLst/>
              </a:prstGeom>
              <a:grpFill/>
              <a:ln w="6350">
                <a:solidFill>
                  <a:schemeClr val="tx1"/>
                </a:solidFill>
                <a:round/>
              </a:ln>
            </p:spPr>
            <p:txBody>
              <a:bodyPr/>
              <a:p>
                <a:endParaRPr lang="zh-CN" altLang="en-US"/>
              </a:p>
            </p:txBody>
          </p:sp>
          <p:sp>
            <p:nvSpPr>
              <p:cNvPr id="326" name="Line 538"/>
              <p:cNvSpPr>
                <a:spLocks noChangeShapeType="1"/>
              </p:cNvSpPr>
              <p:nvPr/>
            </p:nvSpPr>
            <p:spPr bwMode="auto">
              <a:xfrm flipV="1">
                <a:off x="1661" y="2559"/>
                <a:ext cx="3" cy="1"/>
              </a:xfrm>
              <a:prstGeom prst="line">
                <a:avLst/>
              </a:prstGeom>
              <a:grpFill/>
              <a:ln w="6350">
                <a:solidFill>
                  <a:schemeClr val="tx1"/>
                </a:solidFill>
                <a:round/>
              </a:ln>
            </p:spPr>
            <p:txBody>
              <a:bodyPr/>
              <a:p>
                <a:endParaRPr lang="zh-CN" altLang="en-US"/>
              </a:p>
            </p:txBody>
          </p:sp>
          <p:sp>
            <p:nvSpPr>
              <p:cNvPr id="327" name="Line 539"/>
              <p:cNvSpPr>
                <a:spLocks noChangeShapeType="1"/>
              </p:cNvSpPr>
              <p:nvPr/>
            </p:nvSpPr>
            <p:spPr bwMode="auto">
              <a:xfrm flipV="1">
                <a:off x="1664" y="2556"/>
                <a:ext cx="8" cy="3"/>
              </a:xfrm>
              <a:prstGeom prst="line">
                <a:avLst/>
              </a:prstGeom>
              <a:grpFill/>
              <a:ln w="6350">
                <a:solidFill>
                  <a:schemeClr val="tx1"/>
                </a:solidFill>
                <a:round/>
              </a:ln>
            </p:spPr>
            <p:txBody>
              <a:bodyPr/>
              <a:p>
                <a:endParaRPr lang="zh-CN" altLang="en-US"/>
              </a:p>
            </p:txBody>
          </p:sp>
          <p:sp>
            <p:nvSpPr>
              <p:cNvPr id="328" name="Line 540"/>
              <p:cNvSpPr>
                <a:spLocks noChangeShapeType="1"/>
              </p:cNvSpPr>
              <p:nvPr/>
            </p:nvSpPr>
            <p:spPr bwMode="auto">
              <a:xfrm flipV="1">
                <a:off x="1672" y="2552"/>
                <a:ext cx="8" cy="4"/>
              </a:xfrm>
              <a:prstGeom prst="line">
                <a:avLst/>
              </a:prstGeom>
              <a:grpFill/>
              <a:ln w="6350">
                <a:solidFill>
                  <a:schemeClr val="tx1"/>
                </a:solidFill>
                <a:round/>
              </a:ln>
            </p:spPr>
            <p:txBody>
              <a:bodyPr/>
              <a:p>
                <a:endParaRPr lang="zh-CN" altLang="en-US"/>
              </a:p>
            </p:txBody>
          </p:sp>
          <p:sp>
            <p:nvSpPr>
              <p:cNvPr id="329" name="Line 541"/>
              <p:cNvSpPr>
                <a:spLocks noChangeShapeType="1"/>
              </p:cNvSpPr>
              <p:nvPr/>
            </p:nvSpPr>
            <p:spPr bwMode="auto">
              <a:xfrm flipV="1">
                <a:off x="1680" y="2548"/>
                <a:ext cx="8" cy="4"/>
              </a:xfrm>
              <a:prstGeom prst="line">
                <a:avLst/>
              </a:prstGeom>
              <a:grpFill/>
              <a:ln w="6350">
                <a:solidFill>
                  <a:schemeClr val="tx1"/>
                </a:solidFill>
                <a:round/>
              </a:ln>
            </p:spPr>
            <p:txBody>
              <a:bodyPr/>
              <a:p>
                <a:endParaRPr lang="zh-CN" altLang="en-US"/>
              </a:p>
            </p:txBody>
          </p:sp>
          <p:sp>
            <p:nvSpPr>
              <p:cNvPr id="330" name="Line 542"/>
              <p:cNvSpPr>
                <a:spLocks noChangeShapeType="1"/>
              </p:cNvSpPr>
              <p:nvPr/>
            </p:nvSpPr>
            <p:spPr bwMode="auto">
              <a:xfrm flipV="1">
                <a:off x="1688" y="2543"/>
                <a:ext cx="7" cy="5"/>
              </a:xfrm>
              <a:prstGeom prst="line">
                <a:avLst/>
              </a:prstGeom>
              <a:grpFill/>
              <a:ln w="6350">
                <a:solidFill>
                  <a:schemeClr val="tx1"/>
                </a:solidFill>
                <a:round/>
              </a:ln>
            </p:spPr>
            <p:txBody>
              <a:bodyPr/>
              <a:p>
                <a:endParaRPr lang="zh-CN" altLang="en-US"/>
              </a:p>
            </p:txBody>
          </p:sp>
          <p:sp>
            <p:nvSpPr>
              <p:cNvPr id="331" name="Line 543"/>
              <p:cNvSpPr>
                <a:spLocks noChangeShapeType="1"/>
              </p:cNvSpPr>
              <p:nvPr/>
            </p:nvSpPr>
            <p:spPr bwMode="auto">
              <a:xfrm flipV="1">
                <a:off x="1695" y="2538"/>
                <a:ext cx="8" cy="5"/>
              </a:xfrm>
              <a:prstGeom prst="line">
                <a:avLst/>
              </a:prstGeom>
              <a:grpFill/>
              <a:ln w="6350">
                <a:solidFill>
                  <a:schemeClr val="tx1"/>
                </a:solidFill>
                <a:round/>
              </a:ln>
            </p:spPr>
            <p:txBody>
              <a:bodyPr/>
              <a:p>
                <a:endParaRPr lang="zh-CN" altLang="en-US"/>
              </a:p>
            </p:txBody>
          </p:sp>
          <p:sp>
            <p:nvSpPr>
              <p:cNvPr id="332" name="Line 544"/>
              <p:cNvSpPr>
                <a:spLocks noChangeShapeType="1"/>
              </p:cNvSpPr>
              <p:nvPr/>
            </p:nvSpPr>
            <p:spPr bwMode="auto">
              <a:xfrm flipV="1">
                <a:off x="1703" y="2533"/>
                <a:ext cx="7" cy="5"/>
              </a:xfrm>
              <a:prstGeom prst="line">
                <a:avLst/>
              </a:prstGeom>
              <a:grpFill/>
              <a:ln w="6350">
                <a:solidFill>
                  <a:schemeClr val="tx1"/>
                </a:solidFill>
                <a:round/>
              </a:ln>
            </p:spPr>
            <p:txBody>
              <a:bodyPr/>
              <a:p>
                <a:endParaRPr lang="zh-CN" altLang="en-US"/>
              </a:p>
            </p:txBody>
          </p:sp>
          <p:sp>
            <p:nvSpPr>
              <p:cNvPr id="333" name="Line 545"/>
              <p:cNvSpPr>
                <a:spLocks noChangeShapeType="1"/>
              </p:cNvSpPr>
              <p:nvPr/>
            </p:nvSpPr>
            <p:spPr bwMode="auto">
              <a:xfrm flipV="1">
                <a:off x="1710" y="2527"/>
                <a:ext cx="6" cy="6"/>
              </a:xfrm>
              <a:prstGeom prst="line">
                <a:avLst/>
              </a:prstGeom>
              <a:grpFill/>
              <a:ln w="6350">
                <a:solidFill>
                  <a:schemeClr val="tx1"/>
                </a:solidFill>
                <a:round/>
              </a:ln>
            </p:spPr>
            <p:txBody>
              <a:bodyPr/>
              <a:p>
                <a:endParaRPr lang="zh-CN" altLang="en-US"/>
              </a:p>
            </p:txBody>
          </p:sp>
          <p:sp>
            <p:nvSpPr>
              <p:cNvPr id="334" name="Line 546"/>
              <p:cNvSpPr>
                <a:spLocks noChangeShapeType="1"/>
              </p:cNvSpPr>
              <p:nvPr/>
            </p:nvSpPr>
            <p:spPr bwMode="auto">
              <a:xfrm flipV="1">
                <a:off x="1716" y="2521"/>
                <a:ext cx="7" cy="6"/>
              </a:xfrm>
              <a:prstGeom prst="line">
                <a:avLst/>
              </a:prstGeom>
              <a:grpFill/>
              <a:ln w="6350">
                <a:solidFill>
                  <a:schemeClr val="tx1"/>
                </a:solidFill>
                <a:round/>
              </a:ln>
            </p:spPr>
            <p:txBody>
              <a:bodyPr/>
              <a:p>
                <a:endParaRPr lang="zh-CN" altLang="en-US"/>
              </a:p>
            </p:txBody>
          </p:sp>
          <p:sp>
            <p:nvSpPr>
              <p:cNvPr id="335" name="Line 547"/>
              <p:cNvSpPr>
                <a:spLocks noChangeShapeType="1"/>
              </p:cNvSpPr>
              <p:nvPr/>
            </p:nvSpPr>
            <p:spPr bwMode="auto">
              <a:xfrm flipV="1">
                <a:off x="1723" y="2515"/>
                <a:ext cx="6" cy="6"/>
              </a:xfrm>
              <a:prstGeom prst="line">
                <a:avLst/>
              </a:prstGeom>
              <a:grpFill/>
              <a:ln w="6350">
                <a:solidFill>
                  <a:schemeClr val="tx1"/>
                </a:solidFill>
                <a:round/>
              </a:ln>
            </p:spPr>
            <p:txBody>
              <a:bodyPr/>
              <a:p>
                <a:endParaRPr lang="zh-CN" altLang="en-US"/>
              </a:p>
            </p:txBody>
          </p:sp>
          <p:sp>
            <p:nvSpPr>
              <p:cNvPr id="336" name="Line 548"/>
              <p:cNvSpPr>
                <a:spLocks noChangeShapeType="1"/>
              </p:cNvSpPr>
              <p:nvPr/>
            </p:nvSpPr>
            <p:spPr bwMode="auto">
              <a:xfrm flipV="1">
                <a:off x="1729" y="2508"/>
                <a:ext cx="6" cy="7"/>
              </a:xfrm>
              <a:prstGeom prst="line">
                <a:avLst/>
              </a:prstGeom>
              <a:grpFill/>
              <a:ln w="6350">
                <a:solidFill>
                  <a:schemeClr val="tx1"/>
                </a:solidFill>
                <a:round/>
              </a:ln>
            </p:spPr>
            <p:txBody>
              <a:bodyPr/>
              <a:p>
                <a:endParaRPr lang="zh-CN" altLang="en-US"/>
              </a:p>
            </p:txBody>
          </p:sp>
          <p:sp>
            <p:nvSpPr>
              <p:cNvPr id="337" name="Line 549"/>
              <p:cNvSpPr>
                <a:spLocks noChangeShapeType="1"/>
              </p:cNvSpPr>
              <p:nvPr/>
            </p:nvSpPr>
            <p:spPr bwMode="auto">
              <a:xfrm flipV="1">
                <a:off x="1735" y="2503"/>
                <a:ext cx="3" cy="5"/>
              </a:xfrm>
              <a:prstGeom prst="line">
                <a:avLst/>
              </a:prstGeom>
              <a:grpFill/>
              <a:ln w="6350">
                <a:solidFill>
                  <a:schemeClr val="tx1"/>
                </a:solidFill>
                <a:round/>
              </a:ln>
            </p:spPr>
            <p:txBody>
              <a:bodyPr/>
              <a:p>
                <a:endParaRPr lang="zh-CN" altLang="en-US"/>
              </a:p>
            </p:txBody>
          </p:sp>
          <p:sp>
            <p:nvSpPr>
              <p:cNvPr id="338" name="Line 550"/>
              <p:cNvSpPr>
                <a:spLocks noChangeShapeType="1"/>
              </p:cNvSpPr>
              <p:nvPr/>
            </p:nvSpPr>
            <p:spPr bwMode="auto">
              <a:xfrm flipV="1">
                <a:off x="1736" y="2478"/>
                <a:ext cx="21" cy="29"/>
              </a:xfrm>
              <a:prstGeom prst="line">
                <a:avLst/>
              </a:prstGeom>
              <a:grpFill/>
              <a:ln w="6350">
                <a:solidFill>
                  <a:schemeClr val="tx1"/>
                </a:solidFill>
                <a:round/>
              </a:ln>
            </p:spPr>
            <p:txBody>
              <a:bodyPr/>
              <a:p>
                <a:endParaRPr lang="zh-CN" altLang="en-US"/>
              </a:p>
            </p:txBody>
          </p:sp>
          <p:sp>
            <p:nvSpPr>
              <p:cNvPr id="339" name="Line 551"/>
              <p:cNvSpPr>
                <a:spLocks noChangeShapeType="1"/>
              </p:cNvSpPr>
              <p:nvPr/>
            </p:nvSpPr>
            <p:spPr bwMode="auto">
              <a:xfrm flipV="1">
                <a:off x="1757" y="2442"/>
                <a:ext cx="25" cy="36"/>
              </a:xfrm>
              <a:prstGeom prst="line">
                <a:avLst/>
              </a:prstGeom>
              <a:grpFill/>
              <a:ln w="6350">
                <a:solidFill>
                  <a:schemeClr val="tx1"/>
                </a:solidFill>
                <a:round/>
              </a:ln>
            </p:spPr>
            <p:txBody>
              <a:bodyPr/>
              <a:p>
                <a:endParaRPr lang="zh-CN" altLang="en-US"/>
              </a:p>
            </p:txBody>
          </p:sp>
          <p:sp>
            <p:nvSpPr>
              <p:cNvPr id="340" name="Line 552"/>
              <p:cNvSpPr>
                <a:spLocks noChangeShapeType="1"/>
              </p:cNvSpPr>
              <p:nvPr/>
            </p:nvSpPr>
            <p:spPr bwMode="auto">
              <a:xfrm flipV="1">
                <a:off x="1782" y="2404"/>
                <a:ext cx="24" cy="38"/>
              </a:xfrm>
              <a:prstGeom prst="line">
                <a:avLst/>
              </a:prstGeom>
              <a:grpFill/>
              <a:ln w="6350">
                <a:solidFill>
                  <a:schemeClr val="tx1"/>
                </a:solidFill>
                <a:round/>
              </a:ln>
            </p:spPr>
            <p:txBody>
              <a:bodyPr/>
              <a:p>
                <a:endParaRPr lang="zh-CN" altLang="en-US"/>
              </a:p>
            </p:txBody>
          </p:sp>
          <p:sp>
            <p:nvSpPr>
              <p:cNvPr id="341" name="Line 553"/>
              <p:cNvSpPr>
                <a:spLocks noChangeShapeType="1"/>
              </p:cNvSpPr>
              <p:nvPr/>
            </p:nvSpPr>
            <p:spPr bwMode="auto">
              <a:xfrm flipV="1">
                <a:off x="1806" y="2364"/>
                <a:ext cx="21" cy="40"/>
              </a:xfrm>
              <a:prstGeom prst="line">
                <a:avLst/>
              </a:prstGeom>
              <a:grpFill/>
              <a:ln w="6350">
                <a:solidFill>
                  <a:schemeClr val="tx1"/>
                </a:solidFill>
                <a:round/>
              </a:ln>
            </p:spPr>
            <p:txBody>
              <a:bodyPr/>
              <a:p>
                <a:endParaRPr lang="zh-CN" altLang="en-US"/>
              </a:p>
            </p:txBody>
          </p:sp>
          <p:sp>
            <p:nvSpPr>
              <p:cNvPr id="342" name="Line 554"/>
              <p:cNvSpPr>
                <a:spLocks noChangeShapeType="1"/>
              </p:cNvSpPr>
              <p:nvPr/>
            </p:nvSpPr>
            <p:spPr bwMode="auto">
              <a:xfrm flipV="1">
                <a:off x="1827" y="2324"/>
                <a:ext cx="19" cy="40"/>
              </a:xfrm>
              <a:prstGeom prst="line">
                <a:avLst/>
              </a:prstGeom>
              <a:grpFill/>
              <a:ln w="6350">
                <a:solidFill>
                  <a:schemeClr val="tx1"/>
                </a:solidFill>
                <a:round/>
              </a:ln>
            </p:spPr>
            <p:txBody>
              <a:bodyPr/>
              <a:p>
                <a:endParaRPr lang="zh-CN" altLang="en-US"/>
              </a:p>
            </p:txBody>
          </p:sp>
          <p:sp>
            <p:nvSpPr>
              <p:cNvPr id="343" name="Line 555"/>
              <p:cNvSpPr>
                <a:spLocks noChangeShapeType="1"/>
              </p:cNvSpPr>
              <p:nvPr/>
            </p:nvSpPr>
            <p:spPr bwMode="auto">
              <a:xfrm flipV="1">
                <a:off x="1846" y="2283"/>
                <a:ext cx="17" cy="41"/>
              </a:xfrm>
              <a:prstGeom prst="line">
                <a:avLst/>
              </a:prstGeom>
              <a:grpFill/>
              <a:ln w="6350">
                <a:solidFill>
                  <a:schemeClr val="tx1"/>
                </a:solidFill>
                <a:round/>
              </a:ln>
            </p:spPr>
            <p:txBody>
              <a:bodyPr/>
              <a:p>
                <a:endParaRPr lang="zh-CN" altLang="en-US"/>
              </a:p>
            </p:txBody>
          </p:sp>
          <p:sp>
            <p:nvSpPr>
              <p:cNvPr id="344" name="Line 556"/>
              <p:cNvSpPr>
                <a:spLocks noChangeShapeType="1"/>
              </p:cNvSpPr>
              <p:nvPr/>
            </p:nvSpPr>
            <p:spPr bwMode="auto">
              <a:xfrm flipV="1">
                <a:off x="1863" y="2241"/>
                <a:ext cx="15" cy="42"/>
              </a:xfrm>
              <a:prstGeom prst="line">
                <a:avLst/>
              </a:prstGeom>
              <a:grpFill/>
              <a:ln w="6350">
                <a:solidFill>
                  <a:schemeClr val="tx1"/>
                </a:solidFill>
                <a:round/>
              </a:ln>
            </p:spPr>
            <p:txBody>
              <a:bodyPr/>
              <a:p>
                <a:endParaRPr lang="zh-CN" altLang="en-US"/>
              </a:p>
            </p:txBody>
          </p:sp>
          <p:sp>
            <p:nvSpPr>
              <p:cNvPr id="345" name="Line 557"/>
              <p:cNvSpPr>
                <a:spLocks noChangeShapeType="1"/>
              </p:cNvSpPr>
              <p:nvPr/>
            </p:nvSpPr>
            <p:spPr bwMode="auto">
              <a:xfrm flipV="1">
                <a:off x="1878" y="2198"/>
                <a:ext cx="13" cy="43"/>
              </a:xfrm>
              <a:prstGeom prst="line">
                <a:avLst/>
              </a:prstGeom>
              <a:grpFill/>
              <a:ln w="6350">
                <a:solidFill>
                  <a:schemeClr val="tx1"/>
                </a:solidFill>
                <a:round/>
              </a:ln>
            </p:spPr>
            <p:txBody>
              <a:bodyPr/>
              <a:p>
                <a:endParaRPr lang="zh-CN" altLang="en-US"/>
              </a:p>
            </p:txBody>
          </p:sp>
          <p:sp>
            <p:nvSpPr>
              <p:cNvPr id="346" name="Line 558"/>
              <p:cNvSpPr>
                <a:spLocks noChangeShapeType="1"/>
              </p:cNvSpPr>
              <p:nvPr/>
            </p:nvSpPr>
            <p:spPr bwMode="auto">
              <a:xfrm flipV="1">
                <a:off x="1891" y="2155"/>
                <a:ext cx="10" cy="43"/>
              </a:xfrm>
              <a:prstGeom prst="line">
                <a:avLst/>
              </a:prstGeom>
              <a:grpFill/>
              <a:ln w="6350">
                <a:solidFill>
                  <a:schemeClr val="tx1"/>
                </a:solidFill>
                <a:round/>
              </a:ln>
            </p:spPr>
            <p:txBody>
              <a:bodyPr/>
              <a:p>
                <a:endParaRPr lang="zh-CN" altLang="en-US"/>
              </a:p>
            </p:txBody>
          </p:sp>
          <p:sp>
            <p:nvSpPr>
              <p:cNvPr id="347" name="Line 559"/>
              <p:cNvSpPr>
                <a:spLocks noChangeShapeType="1"/>
              </p:cNvSpPr>
              <p:nvPr/>
            </p:nvSpPr>
            <p:spPr bwMode="auto">
              <a:xfrm flipV="1">
                <a:off x="1901" y="2126"/>
                <a:ext cx="6" cy="29"/>
              </a:xfrm>
              <a:prstGeom prst="line">
                <a:avLst/>
              </a:prstGeom>
              <a:grpFill/>
              <a:ln w="6350">
                <a:solidFill>
                  <a:schemeClr val="tx1"/>
                </a:solidFill>
                <a:round/>
              </a:ln>
            </p:spPr>
            <p:txBody>
              <a:bodyPr/>
              <a:p>
                <a:endParaRPr lang="zh-CN" altLang="en-US"/>
              </a:p>
            </p:txBody>
          </p:sp>
          <p:sp>
            <p:nvSpPr>
              <p:cNvPr id="348" name="Line 560"/>
              <p:cNvSpPr>
                <a:spLocks noChangeShapeType="1"/>
              </p:cNvSpPr>
              <p:nvPr/>
            </p:nvSpPr>
            <p:spPr bwMode="auto">
              <a:xfrm>
                <a:off x="2284" y="1550"/>
                <a:ext cx="6" cy="10"/>
              </a:xfrm>
              <a:prstGeom prst="line">
                <a:avLst/>
              </a:prstGeom>
              <a:grpFill/>
              <a:ln w="6350">
                <a:solidFill>
                  <a:schemeClr val="tx1"/>
                </a:solidFill>
                <a:round/>
              </a:ln>
            </p:spPr>
            <p:txBody>
              <a:bodyPr/>
              <a:p>
                <a:endParaRPr lang="zh-CN" altLang="en-US"/>
              </a:p>
            </p:txBody>
          </p:sp>
          <p:sp>
            <p:nvSpPr>
              <p:cNvPr id="349" name="Line 561"/>
              <p:cNvSpPr>
                <a:spLocks noChangeShapeType="1"/>
              </p:cNvSpPr>
              <p:nvPr/>
            </p:nvSpPr>
            <p:spPr bwMode="auto">
              <a:xfrm>
                <a:off x="2290" y="1560"/>
                <a:ext cx="6" cy="9"/>
              </a:xfrm>
              <a:prstGeom prst="line">
                <a:avLst/>
              </a:prstGeom>
              <a:grpFill/>
              <a:ln w="6350">
                <a:solidFill>
                  <a:schemeClr val="tx1"/>
                </a:solidFill>
                <a:round/>
              </a:ln>
            </p:spPr>
            <p:txBody>
              <a:bodyPr/>
              <a:p>
                <a:endParaRPr lang="zh-CN" altLang="en-US"/>
              </a:p>
            </p:txBody>
          </p:sp>
          <p:sp>
            <p:nvSpPr>
              <p:cNvPr id="350" name="Line 562"/>
              <p:cNvSpPr>
                <a:spLocks noChangeShapeType="1"/>
              </p:cNvSpPr>
              <p:nvPr/>
            </p:nvSpPr>
            <p:spPr bwMode="auto">
              <a:xfrm>
                <a:off x="2296" y="1569"/>
                <a:ext cx="5" cy="10"/>
              </a:xfrm>
              <a:prstGeom prst="line">
                <a:avLst/>
              </a:prstGeom>
              <a:grpFill/>
              <a:ln w="6350">
                <a:solidFill>
                  <a:schemeClr val="tx1"/>
                </a:solidFill>
                <a:round/>
              </a:ln>
            </p:spPr>
            <p:txBody>
              <a:bodyPr/>
              <a:p>
                <a:endParaRPr lang="zh-CN" altLang="en-US"/>
              </a:p>
            </p:txBody>
          </p:sp>
          <p:sp>
            <p:nvSpPr>
              <p:cNvPr id="351" name="Line 563"/>
              <p:cNvSpPr>
                <a:spLocks noChangeShapeType="1"/>
              </p:cNvSpPr>
              <p:nvPr/>
            </p:nvSpPr>
            <p:spPr bwMode="auto">
              <a:xfrm>
                <a:off x="2301" y="1579"/>
                <a:ext cx="5" cy="10"/>
              </a:xfrm>
              <a:prstGeom prst="line">
                <a:avLst/>
              </a:prstGeom>
              <a:grpFill/>
              <a:ln w="6350">
                <a:solidFill>
                  <a:schemeClr val="tx1"/>
                </a:solidFill>
                <a:round/>
              </a:ln>
            </p:spPr>
            <p:txBody>
              <a:bodyPr/>
              <a:p>
                <a:endParaRPr lang="zh-CN" altLang="en-US"/>
              </a:p>
            </p:txBody>
          </p:sp>
          <p:sp>
            <p:nvSpPr>
              <p:cNvPr id="352" name="Line 564"/>
              <p:cNvSpPr>
                <a:spLocks noChangeShapeType="1"/>
              </p:cNvSpPr>
              <p:nvPr/>
            </p:nvSpPr>
            <p:spPr bwMode="auto">
              <a:xfrm>
                <a:off x="2306" y="1589"/>
                <a:ext cx="4" cy="9"/>
              </a:xfrm>
              <a:prstGeom prst="line">
                <a:avLst/>
              </a:prstGeom>
              <a:grpFill/>
              <a:ln w="6350">
                <a:solidFill>
                  <a:schemeClr val="tx1"/>
                </a:solidFill>
                <a:round/>
              </a:ln>
            </p:spPr>
            <p:txBody>
              <a:bodyPr/>
              <a:p>
                <a:endParaRPr lang="zh-CN" altLang="en-US"/>
              </a:p>
            </p:txBody>
          </p:sp>
          <p:sp>
            <p:nvSpPr>
              <p:cNvPr id="353" name="Line 565"/>
              <p:cNvSpPr>
                <a:spLocks noChangeShapeType="1"/>
              </p:cNvSpPr>
              <p:nvPr/>
            </p:nvSpPr>
            <p:spPr bwMode="auto">
              <a:xfrm>
                <a:off x="2310" y="1598"/>
                <a:ext cx="3" cy="10"/>
              </a:xfrm>
              <a:prstGeom prst="line">
                <a:avLst/>
              </a:prstGeom>
              <a:grpFill/>
              <a:ln w="6350">
                <a:solidFill>
                  <a:schemeClr val="tx1"/>
                </a:solidFill>
                <a:round/>
              </a:ln>
            </p:spPr>
            <p:txBody>
              <a:bodyPr/>
              <a:p>
                <a:endParaRPr lang="zh-CN" altLang="en-US"/>
              </a:p>
            </p:txBody>
          </p:sp>
          <p:sp>
            <p:nvSpPr>
              <p:cNvPr id="354" name="Line 566"/>
              <p:cNvSpPr>
                <a:spLocks noChangeShapeType="1"/>
              </p:cNvSpPr>
              <p:nvPr/>
            </p:nvSpPr>
            <p:spPr bwMode="auto">
              <a:xfrm>
                <a:off x="2313" y="1608"/>
                <a:ext cx="3" cy="9"/>
              </a:xfrm>
              <a:prstGeom prst="line">
                <a:avLst/>
              </a:prstGeom>
              <a:grpFill/>
              <a:ln w="6350">
                <a:solidFill>
                  <a:schemeClr val="tx1"/>
                </a:solidFill>
                <a:round/>
              </a:ln>
            </p:spPr>
            <p:txBody>
              <a:bodyPr/>
              <a:p>
                <a:endParaRPr lang="zh-CN" altLang="en-US"/>
              </a:p>
            </p:txBody>
          </p:sp>
          <p:sp>
            <p:nvSpPr>
              <p:cNvPr id="355" name="Line 567"/>
              <p:cNvSpPr>
                <a:spLocks noChangeShapeType="1"/>
              </p:cNvSpPr>
              <p:nvPr/>
            </p:nvSpPr>
            <p:spPr bwMode="auto">
              <a:xfrm>
                <a:off x="2316" y="1617"/>
                <a:ext cx="2" cy="10"/>
              </a:xfrm>
              <a:prstGeom prst="line">
                <a:avLst/>
              </a:prstGeom>
              <a:grpFill/>
              <a:ln w="6350">
                <a:solidFill>
                  <a:schemeClr val="tx1"/>
                </a:solidFill>
                <a:round/>
              </a:ln>
            </p:spPr>
            <p:txBody>
              <a:bodyPr/>
              <a:p>
                <a:endParaRPr lang="zh-CN" altLang="en-US"/>
              </a:p>
            </p:txBody>
          </p:sp>
          <p:sp>
            <p:nvSpPr>
              <p:cNvPr id="356" name="Line 568"/>
              <p:cNvSpPr>
                <a:spLocks noChangeShapeType="1"/>
              </p:cNvSpPr>
              <p:nvPr/>
            </p:nvSpPr>
            <p:spPr bwMode="auto">
              <a:xfrm>
                <a:off x="2318" y="1627"/>
                <a:ext cx="1" cy="9"/>
              </a:xfrm>
              <a:prstGeom prst="line">
                <a:avLst/>
              </a:prstGeom>
              <a:grpFill/>
              <a:ln w="6350">
                <a:solidFill>
                  <a:schemeClr val="tx1"/>
                </a:solidFill>
                <a:round/>
              </a:ln>
            </p:spPr>
            <p:txBody>
              <a:bodyPr/>
              <a:p>
                <a:endParaRPr lang="zh-CN" altLang="en-US"/>
              </a:p>
            </p:txBody>
          </p:sp>
          <p:sp>
            <p:nvSpPr>
              <p:cNvPr id="357" name="Line 569"/>
              <p:cNvSpPr>
                <a:spLocks noChangeShapeType="1"/>
              </p:cNvSpPr>
              <p:nvPr/>
            </p:nvSpPr>
            <p:spPr bwMode="auto">
              <a:xfrm flipH="1">
                <a:off x="2317" y="1636"/>
                <a:ext cx="1" cy="9"/>
              </a:xfrm>
              <a:prstGeom prst="line">
                <a:avLst/>
              </a:prstGeom>
              <a:grpFill/>
              <a:ln w="6350">
                <a:solidFill>
                  <a:schemeClr val="tx1"/>
                </a:solidFill>
                <a:round/>
              </a:ln>
            </p:spPr>
            <p:txBody>
              <a:bodyPr/>
              <a:p>
                <a:endParaRPr lang="zh-CN" altLang="en-US"/>
              </a:p>
            </p:txBody>
          </p:sp>
          <p:sp>
            <p:nvSpPr>
              <p:cNvPr id="358" name="Line 570"/>
              <p:cNvSpPr>
                <a:spLocks noChangeShapeType="1"/>
              </p:cNvSpPr>
              <p:nvPr/>
            </p:nvSpPr>
            <p:spPr bwMode="auto">
              <a:xfrm flipH="1">
                <a:off x="2315" y="1645"/>
                <a:ext cx="2" cy="9"/>
              </a:xfrm>
              <a:prstGeom prst="line">
                <a:avLst/>
              </a:prstGeom>
              <a:grpFill/>
              <a:ln w="6350">
                <a:solidFill>
                  <a:schemeClr val="tx1"/>
                </a:solidFill>
                <a:round/>
              </a:ln>
            </p:spPr>
            <p:txBody>
              <a:bodyPr/>
              <a:p>
                <a:endParaRPr lang="zh-CN" altLang="en-US"/>
              </a:p>
            </p:txBody>
          </p:sp>
          <p:sp>
            <p:nvSpPr>
              <p:cNvPr id="359" name="Line 571"/>
              <p:cNvSpPr>
                <a:spLocks noChangeShapeType="1"/>
              </p:cNvSpPr>
              <p:nvPr/>
            </p:nvSpPr>
            <p:spPr bwMode="auto">
              <a:xfrm flipH="1">
                <a:off x="2311" y="1654"/>
                <a:ext cx="4" cy="9"/>
              </a:xfrm>
              <a:prstGeom prst="line">
                <a:avLst/>
              </a:prstGeom>
              <a:grpFill/>
              <a:ln w="6350">
                <a:solidFill>
                  <a:schemeClr val="tx1"/>
                </a:solidFill>
                <a:round/>
              </a:ln>
            </p:spPr>
            <p:txBody>
              <a:bodyPr/>
              <a:p>
                <a:endParaRPr lang="zh-CN" altLang="en-US"/>
              </a:p>
            </p:txBody>
          </p:sp>
          <p:sp>
            <p:nvSpPr>
              <p:cNvPr id="360" name="Line 572"/>
              <p:cNvSpPr>
                <a:spLocks noChangeShapeType="1"/>
              </p:cNvSpPr>
              <p:nvPr/>
            </p:nvSpPr>
            <p:spPr bwMode="auto">
              <a:xfrm flipH="1">
                <a:off x="2305" y="1663"/>
                <a:ext cx="6" cy="10"/>
              </a:xfrm>
              <a:prstGeom prst="line">
                <a:avLst/>
              </a:prstGeom>
              <a:grpFill/>
              <a:ln w="6350">
                <a:solidFill>
                  <a:schemeClr val="tx1"/>
                </a:solidFill>
                <a:round/>
              </a:ln>
            </p:spPr>
            <p:txBody>
              <a:bodyPr/>
              <a:p>
                <a:endParaRPr lang="zh-CN" altLang="en-US"/>
              </a:p>
            </p:txBody>
          </p:sp>
          <p:sp>
            <p:nvSpPr>
              <p:cNvPr id="361" name="Line 573"/>
              <p:cNvSpPr>
                <a:spLocks noChangeShapeType="1"/>
              </p:cNvSpPr>
              <p:nvPr/>
            </p:nvSpPr>
            <p:spPr bwMode="auto">
              <a:xfrm flipH="1">
                <a:off x="2299" y="1673"/>
                <a:ext cx="6" cy="9"/>
              </a:xfrm>
              <a:prstGeom prst="line">
                <a:avLst/>
              </a:prstGeom>
              <a:grpFill/>
              <a:ln w="6350">
                <a:solidFill>
                  <a:schemeClr val="tx1"/>
                </a:solidFill>
                <a:round/>
              </a:ln>
            </p:spPr>
            <p:txBody>
              <a:bodyPr/>
              <a:p>
                <a:endParaRPr lang="zh-CN" altLang="en-US"/>
              </a:p>
            </p:txBody>
          </p:sp>
          <p:sp>
            <p:nvSpPr>
              <p:cNvPr id="362" name="Line 574"/>
              <p:cNvSpPr>
                <a:spLocks noChangeShapeType="1"/>
              </p:cNvSpPr>
              <p:nvPr/>
            </p:nvSpPr>
            <p:spPr bwMode="auto">
              <a:xfrm flipH="1">
                <a:off x="2292" y="1682"/>
                <a:ext cx="7" cy="8"/>
              </a:xfrm>
              <a:prstGeom prst="line">
                <a:avLst/>
              </a:prstGeom>
              <a:grpFill/>
              <a:ln w="6350">
                <a:solidFill>
                  <a:schemeClr val="tx1"/>
                </a:solidFill>
                <a:round/>
              </a:ln>
            </p:spPr>
            <p:txBody>
              <a:bodyPr/>
              <a:p>
                <a:endParaRPr lang="zh-CN" altLang="en-US"/>
              </a:p>
            </p:txBody>
          </p:sp>
          <p:sp>
            <p:nvSpPr>
              <p:cNvPr id="363" name="Line 575"/>
              <p:cNvSpPr>
                <a:spLocks noChangeShapeType="1"/>
              </p:cNvSpPr>
              <p:nvPr/>
            </p:nvSpPr>
            <p:spPr bwMode="auto">
              <a:xfrm flipH="1">
                <a:off x="2285" y="1690"/>
                <a:ext cx="7" cy="9"/>
              </a:xfrm>
              <a:prstGeom prst="line">
                <a:avLst/>
              </a:prstGeom>
              <a:grpFill/>
              <a:ln w="6350">
                <a:solidFill>
                  <a:schemeClr val="tx1"/>
                </a:solidFill>
                <a:round/>
              </a:ln>
            </p:spPr>
            <p:txBody>
              <a:bodyPr/>
              <a:p>
                <a:endParaRPr lang="zh-CN" altLang="en-US"/>
              </a:p>
            </p:txBody>
          </p:sp>
          <p:sp>
            <p:nvSpPr>
              <p:cNvPr id="364" name="Line 576"/>
              <p:cNvSpPr>
                <a:spLocks noChangeShapeType="1"/>
              </p:cNvSpPr>
              <p:nvPr/>
            </p:nvSpPr>
            <p:spPr bwMode="auto">
              <a:xfrm flipH="1">
                <a:off x="2278" y="1699"/>
                <a:ext cx="7" cy="9"/>
              </a:xfrm>
              <a:prstGeom prst="line">
                <a:avLst/>
              </a:prstGeom>
              <a:grpFill/>
              <a:ln w="6350">
                <a:solidFill>
                  <a:schemeClr val="tx1"/>
                </a:solidFill>
                <a:round/>
              </a:ln>
            </p:spPr>
            <p:txBody>
              <a:bodyPr/>
              <a:p>
                <a:endParaRPr lang="zh-CN" altLang="en-US"/>
              </a:p>
            </p:txBody>
          </p:sp>
          <p:sp>
            <p:nvSpPr>
              <p:cNvPr id="365" name="Line 577"/>
              <p:cNvSpPr>
                <a:spLocks noChangeShapeType="1"/>
              </p:cNvSpPr>
              <p:nvPr/>
            </p:nvSpPr>
            <p:spPr bwMode="auto">
              <a:xfrm flipH="1">
                <a:off x="2272" y="1708"/>
                <a:ext cx="6" cy="9"/>
              </a:xfrm>
              <a:prstGeom prst="line">
                <a:avLst/>
              </a:prstGeom>
              <a:grpFill/>
              <a:ln w="6350">
                <a:solidFill>
                  <a:schemeClr val="tx1"/>
                </a:solidFill>
                <a:round/>
              </a:ln>
            </p:spPr>
            <p:txBody>
              <a:bodyPr/>
              <a:p>
                <a:endParaRPr lang="zh-CN" altLang="en-US"/>
              </a:p>
            </p:txBody>
          </p:sp>
          <p:sp>
            <p:nvSpPr>
              <p:cNvPr id="366" name="Line 578"/>
              <p:cNvSpPr>
                <a:spLocks noChangeShapeType="1"/>
              </p:cNvSpPr>
              <p:nvPr/>
            </p:nvSpPr>
            <p:spPr bwMode="auto">
              <a:xfrm flipH="1">
                <a:off x="2266" y="1717"/>
                <a:ext cx="6" cy="9"/>
              </a:xfrm>
              <a:prstGeom prst="line">
                <a:avLst/>
              </a:prstGeom>
              <a:grpFill/>
              <a:ln w="6350">
                <a:solidFill>
                  <a:schemeClr val="tx1"/>
                </a:solidFill>
                <a:round/>
              </a:ln>
            </p:spPr>
            <p:txBody>
              <a:bodyPr/>
              <a:p>
                <a:endParaRPr lang="zh-CN" altLang="en-US"/>
              </a:p>
            </p:txBody>
          </p:sp>
          <p:sp>
            <p:nvSpPr>
              <p:cNvPr id="367" name="Line 579"/>
              <p:cNvSpPr>
                <a:spLocks noChangeShapeType="1"/>
              </p:cNvSpPr>
              <p:nvPr/>
            </p:nvSpPr>
            <p:spPr bwMode="auto">
              <a:xfrm flipH="1">
                <a:off x="2262" y="1726"/>
                <a:ext cx="4" cy="8"/>
              </a:xfrm>
              <a:prstGeom prst="line">
                <a:avLst/>
              </a:prstGeom>
              <a:grpFill/>
              <a:ln w="6350">
                <a:solidFill>
                  <a:schemeClr val="tx1"/>
                </a:solidFill>
                <a:round/>
              </a:ln>
            </p:spPr>
            <p:txBody>
              <a:bodyPr/>
              <a:p>
                <a:endParaRPr lang="zh-CN" altLang="en-US"/>
              </a:p>
            </p:txBody>
          </p:sp>
          <p:sp>
            <p:nvSpPr>
              <p:cNvPr id="368" name="Line 580"/>
              <p:cNvSpPr>
                <a:spLocks noChangeShapeType="1"/>
              </p:cNvSpPr>
              <p:nvPr/>
            </p:nvSpPr>
            <p:spPr bwMode="auto">
              <a:xfrm flipH="1">
                <a:off x="2260" y="1734"/>
                <a:ext cx="2" cy="9"/>
              </a:xfrm>
              <a:prstGeom prst="line">
                <a:avLst/>
              </a:prstGeom>
              <a:grpFill/>
              <a:ln w="6350">
                <a:solidFill>
                  <a:schemeClr val="tx1"/>
                </a:solidFill>
                <a:round/>
              </a:ln>
            </p:spPr>
            <p:txBody>
              <a:bodyPr/>
              <a:p>
                <a:endParaRPr lang="zh-CN" altLang="en-US"/>
              </a:p>
            </p:txBody>
          </p:sp>
          <p:sp>
            <p:nvSpPr>
              <p:cNvPr id="369" name="Line 581"/>
              <p:cNvSpPr>
                <a:spLocks noChangeShapeType="1"/>
              </p:cNvSpPr>
              <p:nvPr/>
            </p:nvSpPr>
            <p:spPr bwMode="auto">
              <a:xfrm>
                <a:off x="2260" y="1743"/>
                <a:ext cx="1" cy="9"/>
              </a:xfrm>
              <a:prstGeom prst="line">
                <a:avLst/>
              </a:prstGeom>
              <a:grpFill/>
              <a:ln w="6350">
                <a:solidFill>
                  <a:schemeClr val="tx1"/>
                </a:solidFill>
                <a:round/>
              </a:ln>
            </p:spPr>
            <p:txBody>
              <a:bodyPr/>
              <a:p>
                <a:endParaRPr lang="zh-CN" altLang="en-US"/>
              </a:p>
            </p:txBody>
          </p:sp>
          <p:sp>
            <p:nvSpPr>
              <p:cNvPr id="370" name="Line 582"/>
              <p:cNvSpPr>
                <a:spLocks noChangeShapeType="1"/>
              </p:cNvSpPr>
              <p:nvPr/>
            </p:nvSpPr>
            <p:spPr bwMode="auto">
              <a:xfrm>
                <a:off x="2260" y="1752"/>
                <a:ext cx="3" cy="9"/>
              </a:xfrm>
              <a:prstGeom prst="line">
                <a:avLst/>
              </a:prstGeom>
              <a:grpFill/>
              <a:ln w="6350">
                <a:solidFill>
                  <a:schemeClr val="tx1"/>
                </a:solidFill>
                <a:round/>
              </a:ln>
            </p:spPr>
            <p:txBody>
              <a:bodyPr/>
              <a:p>
                <a:endParaRPr lang="zh-CN" altLang="en-US"/>
              </a:p>
            </p:txBody>
          </p:sp>
          <p:sp>
            <p:nvSpPr>
              <p:cNvPr id="371" name="Line 583"/>
              <p:cNvSpPr>
                <a:spLocks noChangeShapeType="1"/>
              </p:cNvSpPr>
              <p:nvPr/>
            </p:nvSpPr>
            <p:spPr bwMode="auto">
              <a:xfrm>
                <a:off x="2263" y="1761"/>
                <a:ext cx="5" cy="10"/>
              </a:xfrm>
              <a:prstGeom prst="line">
                <a:avLst/>
              </a:prstGeom>
              <a:grpFill/>
              <a:ln w="6350">
                <a:solidFill>
                  <a:schemeClr val="tx1"/>
                </a:solidFill>
                <a:round/>
              </a:ln>
            </p:spPr>
            <p:txBody>
              <a:bodyPr/>
              <a:p>
                <a:endParaRPr lang="zh-CN" altLang="en-US"/>
              </a:p>
            </p:txBody>
          </p:sp>
          <p:sp>
            <p:nvSpPr>
              <p:cNvPr id="372" name="Line 584"/>
              <p:cNvSpPr>
                <a:spLocks noChangeShapeType="1"/>
              </p:cNvSpPr>
              <p:nvPr/>
            </p:nvSpPr>
            <p:spPr bwMode="auto">
              <a:xfrm>
                <a:off x="2268" y="1771"/>
                <a:ext cx="7" cy="10"/>
              </a:xfrm>
              <a:prstGeom prst="line">
                <a:avLst/>
              </a:prstGeom>
              <a:grpFill/>
              <a:ln w="6350">
                <a:solidFill>
                  <a:schemeClr val="tx1"/>
                </a:solidFill>
                <a:round/>
              </a:ln>
            </p:spPr>
            <p:txBody>
              <a:bodyPr/>
              <a:p>
                <a:endParaRPr lang="zh-CN" altLang="en-US"/>
              </a:p>
            </p:txBody>
          </p:sp>
          <p:sp>
            <p:nvSpPr>
              <p:cNvPr id="373" name="Line 585"/>
              <p:cNvSpPr>
                <a:spLocks noChangeShapeType="1"/>
              </p:cNvSpPr>
              <p:nvPr/>
            </p:nvSpPr>
            <p:spPr bwMode="auto">
              <a:xfrm>
                <a:off x="2275" y="1781"/>
                <a:ext cx="9" cy="9"/>
              </a:xfrm>
              <a:prstGeom prst="line">
                <a:avLst/>
              </a:prstGeom>
              <a:grpFill/>
              <a:ln w="6350">
                <a:solidFill>
                  <a:schemeClr val="tx1"/>
                </a:solidFill>
                <a:round/>
              </a:ln>
            </p:spPr>
            <p:txBody>
              <a:bodyPr/>
              <a:p>
                <a:endParaRPr lang="zh-CN" altLang="en-US"/>
              </a:p>
            </p:txBody>
          </p:sp>
          <p:sp>
            <p:nvSpPr>
              <p:cNvPr id="374" name="Line 586"/>
              <p:cNvSpPr>
                <a:spLocks noChangeShapeType="1"/>
              </p:cNvSpPr>
              <p:nvPr/>
            </p:nvSpPr>
            <p:spPr bwMode="auto">
              <a:xfrm>
                <a:off x="2284" y="1790"/>
                <a:ext cx="9" cy="10"/>
              </a:xfrm>
              <a:prstGeom prst="line">
                <a:avLst/>
              </a:prstGeom>
              <a:grpFill/>
              <a:ln w="6350">
                <a:solidFill>
                  <a:schemeClr val="tx1"/>
                </a:solidFill>
                <a:round/>
              </a:ln>
            </p:spPr>
            <p:txBody>
              <a:bodyPr/>
              <a:p>
                <a:endParaRPr lang="zh-CN" altLang="en-US"/>
              </a:p>
            </p:txBody>
          </p:sp>
          <p:sp>
            <p:nvSpPr>
              <p:cNvPr id="375" name="Line 587"/>
              <p:cNvSpPr>
                <a:spLocks noChangeShapeType="1"/>
              </p:cNvSpPr>
              <p:nvPr/>
            </p:nvSpPr>
            <p:spPr bwMode="auto">
              <a:xfrm>
                <a:off x="2293" y="1800"/>
                <a:ext cx="9" cy="9"/>
              </a:xfrm>
              <a:prstGeom prst="line">
                <a:avLst/>
              </a:prstGeom>
              <a:grpFill/>
              <a:ln w="6350">
                <a:solidFill>
                  <a:schemeClr val="tx1"/>
                </a:solidFill>
                <a:round/>
              </a:ln>
            </p:spPr>
            <p:txBody>
              <a:bodyPr/>
              <a:p>
                <a:endParaRPr lang="zh-CN" altLang="en-US"/>
              </a:p>
            </p:txBody>
          </p:sp>
          <p:sp>
            <p:nvSpPr>
              <p:cNvPr id="376" name="Line 588"/>
              <p:cNvSpPr>
                <a:spLocks noChangeShapeType="1"/>
              </p:cNvSpPr>
              <p:nvPr/>
            </p:nvSpPr>
            <p:spPr bwMode="auto">
              <a:xfrm>
                <a:off x="2302" y="1809"/>
                <a:ext cx="9" cy="9"/>
              </a:xfrm>
              <a:prstGeom prst="line">
                <a:avLst/>
              </a:prstGeom>
              <a:grpFill/>
              <a:ln w="6350">
                <a:solidFill>
                  <a:schemeClr val="tx1"/>
                </a:solidFill>
                <a:round/>
              </a:ln>
            </p:spPr>
            <p:txBody>
              <a:bodyPr/>
              <a:p>
                <a:endParaRPr lang="zh-CN" altLang="en-US"/>
              </a:p>
            </p:txBody>
          </p:sp>
          <p:sp>
            <p:nvSpPr>
              <p:cNvPr id="377" name="Line 589"/>
              <p:cNvSpPr>
                <a:spLocks noChangeShapeType="1"/>
              </p:cNvSpPr>
              <p:nvPr/>
            </p:nvSpPr>
            <p:spPr bwMode="auto">
              <a:xfrm>
                <a:off x="2311" y="1818"/>
                <a:ext cx="8" cy="9"/>
              </a:xfrm>
              <a:prstGeom prst="line">
                <a:avLst/>
              </a:prstGeom>
              <a:grpFill/>
              <a:ln w="6350">
                <a:solidFill>
                  <a:schemeClr val="tx1"/>
                </a:solidFill>
                <a:round/>
              </a:ln>
            </p:spPr>
            <p:txBody>
              <a:bodyPr/>
              <a:p>
                <a:endParaRPr lang="zh-CN" altLang="en-US"/>
              </a:p>
            </p:txBody>
          </p:sp>
          <p:sp>
            <p:nvSpPr>
              <p:cNvPr id="378" name="Line 590"/>
              <p:cNvSpPr>
                <a:spLocks noChangeShapeType="1"/>
              </p:cNvSpPr>
              <p:nvPr/>
            </p:nvSpPr>
            <p:spPr bwMode="auto">
              <a:xfrm>
                <a:off x="2319" y="1827"/>
                <a:ext cx="6" cy="9"/>
              </a:xfrm>
              <a:prstGeom prst="line">
                <a:avLst/>
              </a:prstGeom>
              <a:grpFill/>
              <a:ln w="6350">
                <a:solidFill>
                  <a:schemeClr val="tx1"/>
                </a:solidFill>
                <a:round/>
              </a:ln>
            </p:spPr>
            <p:txBody>
              <a:bodyPr/>
              <a:p>
                <a:endParaRPr lang="zh-CN" altLang="en-US"/>
              </a:p>
            </p:txBody>
          </p:sp>
          <p:sp>
            <p:nvSpPr>
              <p:cNvPr id="379" name="Line 591"/>
              <p:cNvSpPr>
                <a:spLocks noChangeShapeType="1"/>
              </p:cNvSpPr>
              <p:nvPr/>
            </p:nvSpPr>
            <p:spPr bwMode="auto">
              <a:xfrm>
                <a:off x="2325" y="1836"/>
                <a:ext cx="4" cy="9"/>
              </a:xfrm>
              <a:prstGeom prst="line">
                <a:avLst/>
              </a:prstGeom>
              <a:grpFill/>
              <a:ln w="6350">
                <a:solidFill>
                  <a:schemeClr val="tx1"/>
                </a:solidFill>
                <a:round/>
              </a:ln>
            </p:spPr>
            <p:txBody>
              <a:bodyPr/>
              <a:p>
                <a:endParaRPr lang="zh-CN" altLang="en-US"/>
              </a:p>
            </p:txBody>
          </p:sp>
          <p:sp>
            <p:nvSpPr>
              <p:cNvPr id="380" name="Line 592"/>
              <p:cNvSpPr>
                <a:spLocks noChangeShapeType="1"/>
              </p:cNvSpPr>
              <p:nvPr/>
            </p:nvSpPr>
            <p:spPr bwMode="auto">
              <a:xfrm>
                <a:off x="2329" y="1845"/>
                <a:ext cx="1" cy="9"/>
              </a:xfrm>
              <a:prstGeom prst="line">
                <a:avLst/>
              </a:prstGeom>
              <a:grpFill/>
              <a:ln w="6350">
                <a:solidFill>
                  <a:schemeClr val="tx1"/>
                </a:solidFill>
                <a:round/>
              </a:ln>
            </p:spPr>
            <p:txBody>
              <a:bodyPr/>
              <a:p>
                <a:endParaRPr lang="zh-CN" altLang="en-US"/>
              </a:p>
            </p:txBody>
          </p:sp>
          <p:sp>
            <p:nvSpPr>
              <p:cNvPr id="381" name="Line 593"/>
              <p:cNvSpPr>
                <a:spLocks noChangeShapeType="1"/>
              </p:cNvSpPr>
              <p:nvPr/>
            </p:nvSpPr>
            <p:spPr bwMode="auto">
              <a:xfrm flipH="1">
                <a:off x="2328" y="1854"/>
                <a:ext cx="2" cy="8"/>
              </a:xfrm>
              <a:prstGeom prst="line">
                <a:avLst/>
              </a:prstGeom>
              <a:grpFill/>
              <a:ln w="6350">
                <a:solidFill>
                  <a:schemeClr val="tx1"/>
                </a:solidFill>
                <a:round/>
              </a:ln>
            </p:spPr>
            <p:txBody>
              <a:bodyPr/>
              <a:p>
                <a:endParaRPr lang="zh-CN" altLang="en-US"/>
              </a:p>
            </p:txBody>
          </p:sp>
          <p:sp>
            <p:nvSpPr>
              <p:cNvPr id="382" name="Line 594"/>
              <p:cNvSpPr>
                <a:spLocks noChangeShapeType="1"/>
              </p:cNvSpPr>
              <p:nvPr/>
            </p:nvSpPr>
            <p:spPr bwMode="auto">
              <a:xfrm flipH="1">
                <a:off x="2323" y="1862"/>
                <a:ext cx="5" cy="8"/>
              </a:xfrm>
              <a:prstGeom prst="line">
                <a:avLst/>
              </a:prstGeom>
              <a:grpFill/>
              <a:ln w="6350">
                <a:solidFill>
                  <a:schemeClr val="tx1"/>
                </a:solidFill>
                <a:round/>
              </a:ln>
            </p:spPr>
            <p:txBody>
              <a:bodyPr/>
              <a:p>
                <a:endParaRPr lang="zh-CN" altLang="en-US"/>
              </a:p>
            </p:txBody>
          </p:sp>
          <p:sp>
            <p:nvSpPr>
              <p:cNvPr id="383" name="Line 595"/>
              <p:cNvSpPr>
                <a:spLocks noChangeShapeType="1"/>
              </p:cNvSpPr>
              <p:nvPr/>
            </p:nvSpPr>
            <p:spPr bwMode="auto">
              <a:xfrm flipH="1">
                <a:off x="2315" y="1870"/>
                <a:ext cx="8" cy="9"/>
              </a:xfrm>
              <a:prstGeom prst="line">
                <a:avLst/>
              </a:prstGeom>
              <a:grpFill/>
              <a:ln w="6350">
                <a:solidFill>
                  <a:schemeClr val="tx1"/>
                </a:solidFill>
                <a:round/>
              </a:ln>
            </p:spPr>
            <p:txBody>
              <a:bodyPr/>
              <a:p>
                <a:endParaRPr lang="zh-CN" altLang="en-US"/>
              </a:p>
            </p:txBody>
          </p:sp>
          <p:sp>
            <p:nvSpPr>
              <p:cNvPr id="384" name="Line 596"/>
              <p:cNvSpPr>
                <a:spLocks noChangeShapeType="1"/>
              </p:cNvSpPr>
              <p:nvPr/>
            </p:nvSpPr>
            <p:spPr bwMode="auto">
              <a:xfrm flipH="1">
                <a:off x="2305" y="1879"/>
                <a:ext cx="10" cy="8"/>
              </a:xfrm>
              <a:prstGeom prst="line">
                <a:avLst/>
              </a:prstGeom>
              <a:grpFill/>
              <a:ln w="6350">
                <a:solidFill>
                  <a:schemeClr val="tx1"/>
                </a:solidFill>
                <a:round/>
              </a:ln>
            </p:spPr>
            <p:txBody>
              <a:bodyPr/>
              <a:p>
                <a:endParaRPr lang="zh-CN" altLang="en-US"/>
              </a:p>
            </p:txBody>
          </p:sp>
          <p:sp>
            <p:nvSpPr>
              <p:cNvPr id="385" name="Line 597"/>
              <p:cNvSpPr>
                <a:spLocks noChangeShapeType="1"/>
              </p:cNvSpPr>
              <p:nvPr/>
            </p:nvSpPr>
            <p:spPr bwMode="auto">
              <a:xfrm flipH="1">
                <a:off x="2295" y="1887"/>
                <a:ext cx="10" cy="8"/>
              </a:xfrm>
              <a:prstGeom prst="line">
                <a:avLst/>
              </a:prstGeom>
              <a:grpFill/>
              <a:ln w="6350">
                <a:solidFill>
                  <a:schemeClr val="tx1"/>
                </a:solidFill>
                <a:round/>
              </a:ln>
            </p:spPr>
            <p:txBody>
              <a:bodyPr/>
              <a:p>
                <a:endParaRPr lang="zh-CN" altLang="en-US"/>
              </a:p>
            </p:txBody>
          </p:sp>
          <p:sp>
            <p:nvSpPr>
              <p:cNvPr id="386" name="Line 598"/>
              <p:cNvSpPr>
                <a:spLocks noChangeShapeType="1"/>
              </p:cNvSpPr>
              <p:nvPr/>
            </p:nvSpPr>
            <p:spPr bwMode="auto">
              <a:xfrm flipH="1">
                <a:off x="2284" y="1895"/>
                <a:ext cx="11" cy="8"/>
              </a:xfrm>
              <a:prstGeom prst="line">
                <a:avLst/>
              </a:prstGeom>
              <a:grpFill/>
              <a:ln w="6350">
                <a:solidFill>
                  <a:schemeClr val="tx1"/>
                </a:solidFill>
                <a:round/>
              </a:ln>
            </p:spPr>
            <p:txBody>
              <a:bodyPr/>
              <a:p>
                <a:endParaRPr lang="zh-CN" altLang="en-US"/>
              </a:p>
            </p:txBody>
          </p:sp>
          <p:sp>
            <p:nvSpPr>
              <p:cNvPr id="387" name="Line 599"/>
              <p:cNvSpPr>
                <a:spLocks noChangeShapeType="1"/>
              </p:cNvSpPr>
              <p:nvPr/>
            </p:nvSpPr>
            <p:spPr bwMode="auto">
              <a:xfrm flipH="1">
                <a:off x="2273" y="1903"/>
                <a:ext cx="11" cy="8"/>
              </a:xfrm>
              <a:prstGeom prst="line">
                <a:avLst/>
              </a:prstGeom>
              <a:grpFill/>
              <a:ln w="6350">
                <a:solidFill>
                  <a:schemeClr val="tx1"/>
                </a:solidFill>
                <a:round/>
              </a:ln>
            </p:spPr>
            <p:txBody>
              <a:bodyPr/>
              <a:p>
                <a:endParaRPr lang="zh-CN" altLang="en-US"/>
              </a:p>
            </p:txBody>
          </p:sp>
          <p:sp>
            <p:nvSpPr>
              <p:cNvPr id="388" name="Line 600"/>
              <p:cNvSpPr>
                <a:spLocks noChangeShapeType="1"/>
              </p:cNvSpPr>
              <p:nvPr/>
            </p:nvSpPr>
            <p:spPr bwMode="auto">
              <a:xfrm flipH="1">
                <a:off x="2263" y="1911"/>
                <a:ext cx="10" cy="9"/>
              </a:xfrm>
              <a:prstGeom prst="line">
                <a:avLst/>
              </a:prstGeom>
              <a:grpFill/>
              <a:ln w="6350">
                <a:solidFill>
                  <a:schemeClr val="tx1"/>
                </a:solidFill>
                <a:round/>
              </a:ln>
            </p:spPr>
            <p:txBody>
              <a:bodyPr/>
              <a:p>
                <a:endParaRPr lang="zh-CN" altLang="en-US"/>
              </a:p>
            </p:txBody>
          </p:sp>
          <p:sp>
            <p:nvSpPr>
              <p:cNvPr id="389" name="Line 601"/>
              <p:cNvSpPr>
                <a:spLocks noChangeShapeType="1"/>
              </p:cNvSpPr>
              <p:nvPr/>
            </p:nvSpPr>
            <p:spPr bwMode="auto">
              <a:xfrm flipH="1">
                <a:off x="2254" y="1920"/>
                <a:ext cx="9" cy="8"/>
              </a:xfrm>
              <a:prstGeom prst="line">
                <a:avLst/>
              </a:prstGeom>
              <a:grpFill/>
              <a:ln w="6350">
                <a:solidFill>
                  <a:schemeClr val="tx1"/>
                </a:solidFill>
                <a:round/>
              </a:ln>
            </p:spPr>
            <p:txBody>
              <a:bodyPr/>
              <a:p>
                <a:endParaRPr lang="zh-CN" altLang="en-US"/>
              </a:p>
            </p:txBody>
          </p:sp>
          <p:sp>
            <p:nvSpPr>
              <p:cNvPr id="390" name="Line 602"/>
              <p:cNvSpPr>
                <a:spLocks noChangeShapeType="1"/>
              </p:cNvSpPr>
              <p:nvPr/>
            </p:nvSpPr>
            <p:spPr bwMode="auto">
              <a:xfrm flipH="1">
                <a:off x="2248" y="1928"/>
                <a:ext cx="6" cy="9"/>
              </a:xfrm>
              <a:prstGeom prst="line">
                <a:avLst/>
              </a:prstGeom>
              <a:grpFill/>
              <a:ln w="6350">
                <a:solidFill>
                  <a:schemeClr val="tx1"/>
                </a:solidFill>
                <a:round/>
              </a:ln>
            </p:spPr>
            <p:txBody>
              <a:bodyPr/>
              <a:p>
                <a:endParaRPr lang="zh-CN" altLang="en-US"/>
              </a:p>
            </p:txBody>
          </p:sp>
          <p:sp>
            <p:nvSpPr>
              <p:cNvPr id="391" name="Line 603"/>
              <p:cNvSpPr>
                <a:spLocks noChangeShapeType="1"/>
              </p:cNvSpPr>
              <p:nvPr/>
            </p:nvSpPr>
            <p:spPr bwMode="auto">
              <a:xfrm flipH="1">
                <a:off x="2244" y="1937"/>
                <a:ext cx="4" cy="9"/>
              </a:xfrm>
              <a:prstGeom prst="line">
                <a:avLst/>
              </a:prstGeom>
              <a:grpFill/>
              <a:ln w="6350">
                <a:solidFill>
                  <a:schemeClr val="tx1"/>
                </a:solidFill>
                <a:round/>
              </a:ln>
            </p:spPr>
            <p:txBody>
              <a:bodyPr/>
              <a:p>
                <a:endParaRPr lang="zh-CN" altLang="en-US"/>
              </a:p>
            </p:txBody>
          </p:sp>
          <p:sp>
            <p:nvSpPr>
              <p:cNvPr id="392" name="Line 604"/>
              <p:cNvSpPr>
                <a:spLocks noChangeShapeType="1"/>
              </p:cNvSpPr>
              <p:nvPr/>
            </p:nvSpPr>
            <p:spPr bwMode="auto">
              <a:xfrm flipH="1">
                <a:off x="2243" y="1946"/>
                <a:ext cx="1" cy="6"/>
              </a:xfrm>
              <a:prstGeom prst="line">
                <a:avLst/>
              </a:prstGeom>
              <a:grpFill/>
              <a:ln w="6350">
                <a:solidFill>
                  <a:schemeClr val="tx1"/>
                </a:solidFill>
                <a:round/>
              </a:ln>
            </p:spPr>
            <p:txBody>
              <a:bodyPr/>
              <a:p>
                <a:endParaRPr lang="zh-CN" altLang="en-US"/>
              </a:p>
            </p:txBody>
          </p:sp>
          <p:sp>
            <p:nvSpPr>
              <p:cNvPr id="393" name="Line 605"/>
              <p:cNvSpPr>
                <a:spLocks noChangeShapeType="1"/>
              </p:cNvSpPr>
              <p:nvPr/>
            </p:nvSpPr>
            <p:spPr bwMode="auto">
              <a:xfrm>
                <a:off x="2243" y="1952"/>
                <a:ext cx="1" cy="7"/>
              </a:xfrm>
              <a:prstGeom prst="line">
                <a:avLst/>
              </a:prstGeom>
              <a:grpFill/>
              <a:ln w="6350">
                <a:solidFill>
                  <a:schemeClr val="tx1"/>
                </a:solidFill>
                <a:round/>
              </a:ln>
            </p:spPr>
            <p:txBody>
              <a:bodyPr/>
              <a:p>
                <a:endParaRPr lang="zh-CN" altLang="en-US"/>
              </a:p>
            </p:txBody>
          </p:sp>
          <p:sp>
            <p:nvSpPr>
              <p:cNvPr id="394" name="Line 606"/>
              <p:cNvSpPr>
                <a:spLocks noChangeShapeType="1"/>
              </p:cNvSpPr>
              <p:nvPr/>
            </p:nvSpPr>
            <p:spPr bwMode="auto">
              <a:xfrm>
                <a:off x="2243" y="1959"/>
                <a:ext cx="2" cy="6"/>
              </a:xfrm>
              <a:prstGeom prst="line">
                <a:avLst/>
              </a:prstGeom>
              <a:grpFill/>
              <a:ln w="6350">
                <a:solidFill>
                  <a:schemeClr val="tx1"/>
                </a:solidFill>
                <a:round/>
              </a:ln>
            </p:spPr>
            <p:txBody>
              <a:bodyPr/>
              <a:p>
                <a:endParaRPr lang="zh-CN" altLang="en-US"/>
              </a:p>
            </p:txBody>
          </p:sp>
          <p:sp>
            <p:nvSpPr>
              <p:cNvPr id="395" name="Line 607"/>
              <p:cNvSpPr>
                <a:spLocks noChangeShapeType="1"/>
              </p:cNvSpPr>
              <p:nvPr/>
            </p:nvSpPr>
            <p:spPr bwMode="auto">
              <a:xfrm>
                <a:off x="2245" y="1965"/>
                <a:ext cx="3" cy="7"/>
              </a:xfrm>
              <a:prstGeom prst="line">
                <a:avLst/>
              </a:prstGeom>
              <a:grpFill/>
              <a:ln w="6350">
                <a:solidFill>
                  <a:schemeClr val="tx1"/>
                </a:solidFill>
                <a:round/>
              </a:ln>
            </p:spPr>
            <p:txBody>
              <a:bodyPr/>
              <a:p>
                <a:endParaRPr lang="zh-CN" altLang="en-US"/>
              </a:p>
            </p:txBody>
          </p:sp>
          <p:sp>
            <p:nvSpPr>
              <p:cNvPr id="396" name="Line 608"/>
              <p:cNvSpPr>
                <a:spLocks noChangeShapeType="1"/>
              </p:cNvSpPr>
              <p:nvPr/>
            </p:nvSpPr>
            <p:spPr bwMode="auto">
              <a:xfrm>
                <a:off x="2248" y="1972"/>
                <a:ext cx="3" cy="6"/>
              </a:xfrm>
              <a:prstGeom prst="line">
                <a:avLst/>
              </a:prstGeom>
              <a:grpFill/>
              <a:ln w="6350">
                <a:solidFill>
                  <a:schemeClr val="tx1"/>
                </a:solidFill>
                <a:round/>
              </a:ln>
            </p:spPr>
            <p:txBody>
              <a:bodyPr/>
              <a:p>
                <a:endParaRPr lang="zh-CN" altLang="en-US"/>
              </a:p>
            </p:txBody>
          </p:sp>
          <p:sp>
            <p:nvSpPr>
              <p:cNvPr id="397" name="Line 609"/>
              <p:cNvSpPr>
                <a:spLocks noChangeShapeType="1"/>
              </p:cNvSpPr>
              <p:nvPr/>
            </p:nvSpPr>
            <p:spPr bwMode="auto">
              <a:xfrm>
                <a:off x="2251" y="1978"/>
                <a:ext cx="5" cy="7"/>
              </a:xfrm>
              <a:prstGeom prst="line">
                <a:avLst/>
              </a:prstGeom>
              <a:grpFill/>
              <a:ln w="6350">
                <a:solidFill>
                  <a:schemeClr val="tx1"/>
                </a:solidFill>
                <a:round/>
              </a:ln>
            </p:spPr>
            <p:txBody>
              <a:bodyPr/>
              <a:p>
                <a:endParaRPr lang="zh-CN" altLang="en-US"/>
              </a:p>
            </p:txBody>
          </p:sp>
          <p:sp>
            <p:nvSpPr>
              <p:cNvPr id="398" name="Line 610"/>
              <p:cNvSpPr>
                <a:spLocks noChangeShapeType="1"/>
              </p:cNvSpPr>
              <p:nvPr/>
            </p:nvSpPr>
            <p:spPr bwMode="auto">
              <a:xfrm>
                <a:off x="2256" y="1985"/>
                <a:ext cx="5" cy="6"/>
              </a:xfrm>
              <a:prstGeom prst="line">
                <a:avLst/>
              </a:prstGeom>
              <a:grpFill/>
              <a:ln w="6350">
                <a:solidFill>
                  <a:schemeClr val="tx1"/>
                </a:solidFill>
                <a:round/>
              </a:ln>
            </p:spPr>
            <p:txBody>
              <a:bodyPr/>
              <a:p>
                <a:endParaRPr lang="zh-CN" altLang="en-US"/>
              </a:p>
            </p:txBody>
          </p:sp>
          <p:sp>
            <p:nvSpPr>
              <p:cNvPr id="399" name="Line 611"/>
              <p:cNvSpPr>
                <a:spLocks noChangeShapeType="1"/>
              </p:cNvSpPr>
              <p:nvPr/>
            </p:nvSpPr>
            <p:spPr bwMode="auto">
              <a:xfrm>
                <a:off x="2261" y="1991"/>
                <a:ext cx="5" cy="7"/>
              </a:xfrm>
              <a:prstGeom prst="line">
                <a:avLst/>
              </a:prstGeom>
              <a:grpFill/>
              <a:ln w="6350">
                <a:solidFill>
                  <a:schemeClr val="tx1"/>
                </a:solidFill>
                <a:round/>
              </a:ln>
            </p:spPr>
            <p:txBody>
              <a:bodyPr/>
              <a:p>
                <a:endParaRPr lang="zh-CN" altLang="en-US"/>
              </a:p>
            </p:txBody>
          </p:sp>
          <p:sp>
            <p:nvSpPr>
              <p:cNvPr id="400" name="Line 612"/>
              <p:cNvSpPr>
                <a:spLocks noChangeShapeType="1"/>
              </p:cNvSpPr>
              <p:nvPr/>
            </p:nvSpPr>
            <p:spPr bwMode="auto">
              <a:xfrm>
                <a:off x="2266" y="1998"/>
                <a:ext cx="6" cy="7"/>
              </a:xfrm>
              <a:prstGeom prst="line">
                <a:avLst/>
              </a:prstGeom>
              <a:grpFill/>
              <a:ln w="6350">
                <a:solidFill>
                  <a:schemeClr val="tx1"/>
                </a:solidFill>
                <a:round/>
              </a:ln>
            </p:spPr>
            <p:txBody>
              <a:bodyPr/>
              <a:p>
                <a:endParaRPr lang="zh-CN" altLang="en-US"/>
              </a:p>
            </p:txBody>
          </p:sp>
          <p:sp>
            <p:nvSpPr>
              <p:cNvPr id="401" name="Line 613"/>
              <p:cNvSpPr>
                <a:spLocks noChangeShapeType="1"/>
              </p:cNvSpPr>
              <p:nvPr/>
            </p:nvSpPr>
            <p:spPr bwMode="auto">
              <a:xfrm>
                <a:off x="2272" y="2005"/>
                <a:ext cx="6" cy="7"/>
              </a:xfrm>
              <a:prstGeom prst="line">
                <a:avLst/>
              </a:prstGeom>
              <a:grpFill/>
              <a:ln w="6350">
                <a:solidFill>
                  <a:schemeClr val="tx1"/>
                </a:solidFill>
                <a:round/>
              </a:ln>
            </p:spPr>
            <p:txBody>
              <a:bodyPr/>
              <a:p>
                <a:endParaRPr lang="zh-CN" altLang="en-US"/>
              </a:p>
            </p:txBody>
          </p:sp>
          <p:sp>
            <p:nvSpPr>
              <p:cNvPr id="402" name="Line 614"/>
              <p:cNvSpPr>
                <a:spLocks noChangeShapeType="1"/>
              </p:cNvSpPr>
              <p:nvPr/>
            </p:nvSpPr>
            <p:spPr bwMode="auto">
              <a:xfrm>
                <a:off x="2278" y="2012"/>
                <a:ext cx="14" cy="23"/>
              </a:xfrm>
              <a:prstGeom prst="line">
                <a:avLst/>
              </a:prstGeom>
              <a:grpFill/>
              <a:ln w="6350">
                <a:solidFill>
                  <a:schemeClr val="tx1"/>
                </a:solidFill>
                <a:round/>
              </a:ln>
            </p:spPr>
            <p:txBody>
              <a:bodyPr/>
              <a:p>
                <a:endParaRPr lang="zh-CN" altLang="en-US"/>
              </a:p>
            </p:txBody>
          </p:sp>
          <p:sp>
            <p:nvSpPr>
              <p:cNvPr id="403" name="Line 615"/>
              <p:cNvSpPr>
                <a:spLocks noChangeShapeType="1"/>
              </p:cNvSpPr>
              <p:nvPr/>
            </p:nvSpPr>
            <p:spPr bwMode="auto">
              <a:xfrm flipV="1">
                <a:off x="2265" y="2016"/>
                <a:ext cx="16" cy="16"/>
              </a:xfrm>
              <a:prstGeom prst="line">
                <a:avLst/>
              </a:prstGeom>
              <a:grpFill/>
              <a:ln w="6350">
                <a:solidFill>
                  <a:schemeClr val="tx1"/>
                </a:solidFill>
                <a:round/>
              </a:ln>
            </p:spPr>
            <p:txBody>
              <a:bodyPr/>
              <a:p>
                <a:endParaRPr lang="zh-CN" altLang="en-US"/>
              </a:p>
            </p:txBody>
          </p:sp>
          <p:sp>
            <p:nvSpPr>
              <p:cNvPr id="404" name="Line 616"/>
              <p:cNvSpPr>
                <a:spLocks noChangeShapeType="1"/>
              </p:cNvSpPr>
              <p:nvPr/>
            </p:nvSpPr>
            <p:spPr bwMode="auto">
              <a:xfrm flipV="1">
                <a:off x="2223" y="1990"/>
                <a:ext cx="36" cy="37"/>
              </a:xfrm>
              <a:prstGeom prst="line">
                <a:avLst/>
              </a:prstGeom>
              <a:grpFill/>
              <a:ln w="6350">
                <a:solidFill>
                  <a:schemeClr val="tx1"/>
                </a:solidFill>
                <a:round/>
              </a:ln>
            </p:spPr>
            <p:txBody>
              <a:bodyPr/>
              <a:p>
                <a:endParaRPr lang="zh-CN" altLang="en-US"/>
              </a:p>
            </p:txBody>
          </p:sp>
          <p:sp>
            <p:nvSpPr>
              <p:cNvPr id="405" name="Line 617"/>
              <p:cNvSpPr>
                <a:spLocks noChangeShapeType="1"/>
              </p:cNvSpPr>
              <p:nvPr/>
            </p:nvSpPr>
            <p:spPr bwMode="auto">
              <a:xfrm flipV="1">
                <a:off x="1630" y="2385"/>
                <a:ext cx="186" cy="186"/>
              </a:xfrm>
              <a:prstGeom prst="line">
                <a:avLst/>
              </a:prstGeom>
              <a:grpFill/>
              <a:ln w="6350">
                <a:solidFill>
                  <a:schemeClr val="tx1"/>
                </a:solidFill>
                <a:round/>
              </a:ln>
            </p:spPr>
            <p:txBody>
              <a:bodyPr/>
              <a:p>
                <a:endParaRPr lang="zh-CN" altLang="en-US"/>
              </a:p>
            </p:txBody>
          </p:sp>
          <p:sp>
            <p:nvSpPr>
              <p:cNvPr id="406" name="Line 618"/>
              <p:cNvSpPr>
                <a:spLocks noChangeShapeType="1"/>
              </p:cNvSpPr>
              <p:nvPr/>
            </p:nvSpPr>
            <p:spPr bwMode="auto">
              <a:xfrm flipV="1">
                <a:off x="2179" y="1958"/>
                <a:ext cx="64" cy="63"/>
              </a:xfrm>
              <a:prstGeom prst="line">
                <a:avLst/>
              </a:prstGeom>
              <a:grpFill/>
              <a:ln w="6350">
                <a:solidFill>
                  <a:schemeClr val="tx1"/>
                </a:solidFill>
                <a:round/>
              </a:ln>
            </p:spPr>
            <p:txBody>
              <a:bodyPr/>
              <a:p>
                <a:endParaRPr lang="zh-CN" altLang="en-US"/>
              </a:p>
            </p:txBody>
          </p:sp>
          <p:sp>
            <p:nvSpPr>
              <p:cNvPr id="407" name="Line 619"/>
              <p:cNvSpPr>
                <a:spLocks noChangeShapeType="1"/>
              </p:cNvSpPr>
              <p:nvPr/>
            </p:nvSpPr>
            <p:spPr bwMode="auto">
              <a:xfrm flipV="1">
                <a:off x="1566" y="2294"/>
                <a:ext cx="293" cy="293"/>
              </a:xfrm>
              <a:prstGeom prst="line">
                <a:avLst/>
              </a:prstGeom>
              <a:grpFill/>
              <a:ln w="6350">
                <a:solidFill>
                  <a:schemeClr val="tx1"/>
                </a:solidFill>
                <a:round/>
              </a:ln>
            </p:spPr>
            <p:txBody>
              <a:bodyPr/>
              <a:p>
                <a:endParaRPr lang="zh-CN" altLang="en-US"/>
              </a:p>
            </p:txBody>
          </p:sp>
          <p:sp>
            <p:nvSpPr>
              <p:cNvPr id="408" name="Line 620"/>
              <p:cNvSpPr>
                <a:spLocks noChangeShapeType="1"/>
              </p:cNvSpPr>
              <p:nvPr/>
            </p:nvSpPr>
            <p:spPr bwMode="auto">
              <a:xfrm flipV="1">
                <a:off x="2136" y="1831"/>
                <a:ext cx="186" cy="186"/>
              </a:xfrm>
              <a:prstGeom prst="line">
                <a:avLst/>
              </a:prstGeom>
              <a:grpFill/>
              <a:ln w="6350">
                <a:solidFill>
                  <a:schemeClr val="tx1"/>
                </a:solidFill>
                <a:round/>
              </a:ln>
            </p:spPr>
            <p:txBody>
              <a:bodyPr/>
              <a:p>
                <a:endParaRPr lang="zh-CN" altLang="en-US"/>
              </a:p>
            </p:txBody>
          </p:sp>
          <p:sp>
            <p:nvSpPr>
              <p:cNvPr id="409" name="Line 621"/>
              <p:cNvSpPr>
                <a:spLocks noChangeShapeType="1"/>
              </p:cNvSpPr>
              <p:nvPr/>
            </p:nvSpPr>
            <p:spPr bwMode="auto">
              <a:xfrm flipV="1">
                <a:off x="1509" y="2220"/>
                <a:ext cx="376" cy="376"/>
              </a:xfrm>
              <a:prstGeom prst="line">
                <a:avLst/>
              </a:prstGeom>
              <a:grpFill/>
              <a:ln w="6350">
                <a:solidFill>
                  <a:schemeClr val="tx1"/>
                </a:solidFill>
                <a:round/>
              </a:ln>
            </p:spPr>
            <p:txBody>
              <a:bodyPr/>
              <a:p>
                <a:endParaRPr lang="zh-CN" altLang="en-US"/>
              </a:p>
            </p:txBody>
          </p:sp>
          <p:sp>
            <p:nvSpPr>
              <p:cNvPr id="410" name="Line 622"/>
              <p:cNvSpPr>
                <a:spLocks noChangeShapeType="1"/>
              </p:cNvSpPr>
              <p:nvPr/>
            </p:nvSpPr>
            <p:spPr bwMode="auto">
              <a:xfrm flipV="1">
                <a:off x="2093" y="1806"/>
                <a:ext cx="206" cy="206"/>
              </a:xfrm>
              <a:prstGeom prst="line">
                <a:avLst/>
              </a:prstGeom>
              <a:grpFill/>
              <a:ln w="6350">
                <a:solidFill>
                  <a:schemeClr val="tx1"/>
                </a:solidFill>
                <a:round/>
              </a:ln>
            </p:spPr>
            <p:txBody>
              <a:bodyPr/>
              <a:p>
                <a:endParaRPr lang="zh-CN" altLang="en-US"/>
              </a:p>
            </p:txBody>
          </p:sp>
          <p:sp>
            <p:nvSpPr>
              <p:cNvPr id="411" name="Line 623"/>
              <p:cNvSpPr>
                <a:spLocks noChangeShapeType="1"/>
              </p:cNvSpPr>
              <p:nvPr/>
            </p:nvSpPr>
            <p:spPr bwMode="auto">
              <a:xfrm flipV="1">
                <a:off x="1458" y="2155"/>
                <a:ext cx="443" cy="444"/>
              </a:xfrm>
              <a:prstGeom prst="line">
                <a:avLst/>
              </a:prstGeom>
              <a:grpFill/>
              <a:ln w="6350">
                <a:solidFill>
                  <a:schemeClr val="tx1"/>
                </a:solidFill>
                <a:round/>
              </a:ln>
            </p:spPr>
            <p:txBody>
              <a:bodyPr/>
              <a:p>
                <a:endParaRPr lang="zh-CN" altLang="en-US"/>
              </a:p>
            </p:txBody>
          </p:sp>
          <p:sp>
            <p:nvSpPr>
              <p:cNvPr id="412" name="Line 624"/>
              <p:cNvSpPr>
                <a:spLocks noChangeShapeType="1"/>
              </p:cNvSpPr>
              <p:nvPr/>
            </p:nvSpPr>
            <p:spPr bwMode="auto">
              <a:xfrm flipV="1">
                <a:off x="2046" y="1781"/>
                <a:ext cx="230" cy="230"/>
              </a:xfrm>
              <a:prstGeom prst="line">
                <a:avLst/>
              </a:prstGeom>
              <a:grpFill/>
              <a:ln w="6350">
                <a:solidFill>
                  <a:schemeClr val="tx1"/>
                </a:solidFill>
                <a:round/>
              </a:ln>
            </p:spPr>
            <p:txBody>
              <a:bodyPr/>
              <a:p>
                <a:endParaRPr lang="zh-CN" altLang="en-US"/>
              </a:p>
            </p:txBody>
          </p:sp>
          <p:sp>
            <p:nvSpPr>
              <p:cNvPr id="413" name="Line 625"/>
              <p:cNvSpPr>
                <a:spLocks noChangeShapeType="1"/>
              </p:cNvSpPr>
              <p:nvPr/>
            </p:nvSpPr>
            <p:spPr bwMode="auto">
              <a:xfrm flipV="1">
                <a:off x="1411" y="2079"/>
                <a:ext cx="519" cy="519"/>
              </a:xfrm>
              <a:prstGeom prst="line">
                <a:avLst/>
              </a:prstGeom>
              <a:grpFill/>
              <a:ln w="6350">
                <a:solidFill>
                  <a:schemeClr val="tx1"/>
                </a:solidFill>
                <a:round/>
              </a:ln>
            </p:spPr>
            <p:txBody>
              <a:bodyPr/>
              <a:p>
                <a:endParaRPr lang="zh-CN" altLang="en-US"/>
              </a:p>
            </p:txBody>
          </p:sp>
          <p:sp>
            <p:nvSpPr>
              <p:cNvPr id="414" name="Line 626"/>
              <p:cNvSpPr>
                <a:spLocks noChangeShapeType="1"/>
              </p:cNvSpPr>
              <p:nvPr/>
            </p:nvSpPr>
            <p:spPr bwMode="auto">
              <a:xfrm flipV="1">
                <a:off x="1971" y="1748"/>
                <a:ext cx="289" cy="290"/>
              </a:xfrm>
              <a:prstGeom prst="line">
                <a:avLst/>
              </a:prstGeom>
              <a:grpFill/>
              <a:ln w="6350">
                <a:solidFill>
                  <a:schemeClr val="tx1"/>
                </a:solidFill>
                <a:round/>
              </a:ln>
            </p:spPr>
            <p:txBody>
              <a:bodyPr/>
              <a:p>
                <a:endParaRPr lang="zh-CN" altLang="en-US"/>
              </a:p>
            </p:txBody>
          </p:sp>
          <p:sp>
            <p:nvSpPr>
              <p:cNvPr id="415" name="Line 627"/>
              <p:cNvSpPr>
                <a:spLocks noChangeShapeType="1"/>
              </p:cNvSpPr>
              <p:nvPr/>
            </p:nvSpPr>
            <p:spPr bwMode="auto">
              <a:xfrm flipV="1">
                <a:off x="1366" y="1643"/>
                <a:ext cx="952" cy="951"/>
              </a:xfrm>
              <a:prstGeom prst="line">
                <a:avLst/>
              </a:prstGeom>
              <a:grpFill/>
              <a:ln w="6350">
                <a:solidFill>
                  <a:schemeClr val="tx1"/>
                </a:solidFill>
                <a:round/>
              </a:ln>
            </p:spPr>
            <p:txBody>
              <a:bodyPr/>
              <a:p>
                <a:endParaRPr lang="zh-CN" altLang="en-US"/>
              </a:p>
            </p:txBody>
          </p:sp>
          <p:sp>
            <p:nvSpPr>
              <p:cNvPr id="416" name="Line 628"/>
              <p:cNvSpPr>
                <a:spLocks noChangeShapeType="1"/>
              </p:cNvSpPr>
              <p:nvPr/>
            </p:nvSpPr>
            <p:spPr bwMode="auto">
              <a:xfrm flipV="1">
                <a:off x="1325" y="1601"/>
                <a:ext cx="986" cy="986"/>
              </a:xfrm>
              <a:prstGeom prst="line">
                <a:avLst/>
              </a:prstGeom>
              <a:grpFill/>
              <a:ln w="6350">
                <a:solidFill>
                  <a:schemeClr val="tx1"/>
                </a:solidFill>
                <a:round/>
              </a:ln>
            </p:spPr>
            <p:txBody>
              <a:bodyPr/>
              <a:p>
                <a:endParaRPr lang="zh-CN" altLang="en-US"/>
              </a:p>
            </p:txBody>
          </p:sp>
          <p:sp>
            <p:nvSpPr>
              <p:cNvPr id="417" name="Line 629"/>
              <p:cNvSpPr>
                <a:spLocks noChangeShapeType="1"/>
              </p:cNvSpPr>
              <p:nvPr/>
            </p:nvSpPr>
            <p:spPr bwMode="auto">
              <a:xfrm flipV="1">
                <a:off x="1286" y="1569"/>
                <a:ext cx="1010" cy="1009"/>
              </a:xfrm>
              <a:prstGeom prst="line">
                <a:avLst/>
              </a:prstGeom>
              <a:grpFill/>
              <a:ln w="6350">
                <a:solidFill>
                  <a:schemeClr val="tx1"/>
                </a:solidFill>
                <a:round/>
              </a:ln>
            </p:spPr>
            <p:txBody>
              <a:bodyPr/>
              <a:p>
                <a:endParaRPr lang="zh-CN" altLang="en-US"/>
              </a:p>
            </p:txBody>
          </p:sp>
          <p:sp>
            <p:nvSpPr>
              <p:cNvPr id="418" name="Line 630"/>
              <p:cNvSpPr>
                <a:spLocks noChangeShapeType="1"/>
              </p:cNvSpPr>
              <p:nvPr/>
            </p:nvSpPr>
            <p:spPr bwMode="auto">
              <a:xfrm flipV="1">
                <a:off x="1249" y="1549"/>
                <a:ext cx="1018" cy="1018"/>
              </a:xfrm>
              <a:prstGeom prst="line">
                <a:avLst/>
              </a:prstGeom>
              <a:grpFill/>
              <a:ln w="6350">
                <a:solidFill>
                  <a:schemeClr val="tx1"/>
                </a:solidFill>
                <a:round/>
              </a:ln>
            </p:spPr>
            <p:txBody>
              <a:bodyPr/>
              <a:p>
                <a:endParaRPr lang="zh-CN" altLang="en-US"/>
              </a:p>
            </p:txBody>
          </p:sp>
          <p:sp>
            <p:nvSpPr>
              <p:cNvPr id="419" name="Line 631"/>
              <p:cNvSpPr>
                <a:spLocks noChangeShapeType="1"/>
              </p:cNvSpPr>
              <p:nvPr/>
            </p:nvSpPr>
            <p:spPr bwMode="auto">
              <a:xfrm flipV="1">
                <a:off x="1214" y="1545"/>
                <a:ext cx="1009" cy="1009"/>
              </a:xfrm>
              <a:prstGeom prst="line">
                <a:avLst/>
              </a:prstGeom>
              <a:grpFill/>
              <a:ln w="6350">
                <a:solidFill>
                  <a:schemeClr val="tx1"/>
                </a:solidFill>
                <a:round/>
              </a:ln>
            </p:spPr>
            <p:txBody>
              <a:bodyPr/>
              <a:p>
                <a:endParaRPr lang="zh-CN" altLang="en-US"/>
              </a:p>
            </p:txBody>
          </p:sp>
          <p:sp>
            <p:nvSpPr>
              <p:cNvPr id="420" name="Line 632"/>
              <p:cNvSpPr>
                <a:spLocks noChangeShapeType="1"/>
              </p:cNvSpPr>
              <p:nvPr/>
            </p:nvSpPr>
            <p:spPr bwMode="auto">
              <a:xfrm flipV="1">
                <a:off x="1184" y="1541"/>
                <a:ext cx="995" cy="995"/>
              </a:xfrm>
              <a:prstGeom prst="line">
                <a:avLst/>
              </a:prstGeom>
              <a:grpFill/>
              <a:ln w="6350">
                <a:solidFill>
                  <a:schemeClr val="tx1"/>
                </a:solidFill>
                <a:round/>
              </a:ln>
            </p:spPr>
            <p:txBody>
              <a:bodyPr/>
              <a:p>
                <a:endParaRPr lang="zh-CN" altLang="en-US"/>
              </a:p>
            </p:txBody>
          </p:sp>
          <p:sp>
            <p:nvSpPr>
              <p:cNvPr id="421" name="Line 633"/>
              <p:cNvSpPr>
                <a:spLocks noChangeShapeType="1"/>
              </p:cNvSpPr>
              <p:nvPr/>
            </p:nvSpPr>
            <p:spPr bwMode="auto">
              <a:xfrm flipV="1">
                <a:off x="1159" y="1537"/>
                <a:ext cx="975" cy="976"/>
              </a:xfrm>
              <a:prstGeom prst="line">
                <a:avLst/>
              </a:prstGeom>
              <a:grpFill/>
              <a:ln w="6350">
                <a:solidFill>
                  <a:schemeClr val="tx1"/>
                </a:solidFill>
                <a:round/>
              </a:ln>
            </p:spPr>
            <p:txBody>
              <a:bodyPr/>
              <a:p>
                <a:endParaRPr lang="zh-CN" altLang="en-US"/>
              </a:p>
            </p:txBody>
          </p:sp>
          <p:sp>
            <p:nvSpPr>
              <p:cNvPr id="422" name="Line 634"/>
              <p:cNvSpPr>
                <a:spLocks noChangeShapeType="1"/>
              </p:cNvSpPr>
              <p:nvPr/>
            </p:nvSpPr>
            <p:spPr bwMode="auto">
              <a:xfrm flipV="1">
                <a:off x="1138" y="1534"/>
                <a:ext cx="952" cy="952"/>
              </a:xfrm>
              <a:prstGeom prst="line">
                <a:avLst/>
              </a:prstGeom>
              <a:grpFill/>
              <a:ln w="6350">
                <a:solidFill>
                  <a:schemeClr val="tx1"/>
                </a:solidFill>
                <a:round/>
              </a:ln>
            </p:spPr>
            <p:txBody>
              <a:bodyPr/>
              <a:p>
                <a:endParaRPr lang="zh-CN" altLang="en-US"/>
              </a:p>
            </p:txBody>
          </p:sp>
          <p:sp>
            <p:nvSpPr>
              <p:cNvPr id="423" name="Line 635"/>
              <p:cNvSpPr>
                <a:spLocks noChangeShapeType="1"/>
              </p:cNvSpPr>
              <p:nvPr/>
            </p:nvSpPr>
            <p:spPr bwMode="auto">
              <a:xfrm flipV="1">
                <a:off x="1118" y="1531"/>
                <a:ext cx="926" cy="926"/>
              </a:xfrm>
              <a:prstGeom prst="line">
                <a:avLst/>
              </a:prstGeom>
              <a:grpFill/>
              <a:ln w="6350">
                <a:solidFill>
                  <a:schemeClr val="tx1"/>
                </a:solidFill>
                <a:round/>
              </a:ln>
            </p:spPr>
            <p:txBody>
              <a:bodyPr/>
              <a:p>
                <a:endParaRPr lang="zh-CN" altLang="en-US"/>
              </a:p>
            </p:txBody>
          </p:sp>
          <p:sp>
            <p:nvSpPr>
              <p:cNvPr id="424" name="Line 636"/>
              <p:cNvSpPr>
                <a:spLocks noChangeShapeType="1"/>
              </p:cNvSpPr>
              <p:nvPr/>
            </p:nvSpPr>
            <p:spPr bwMode="auto">
              <a:xfrm flipV="1">
                <a:off x="1099" y="1528"/>
                <a:ext cx="900" cy="900"/>
              </a:xfrm>
              <a:prstGeom prst="line">
                <a:avLst/>
              </a:prstGeom>
              <a:grpFill/>
              <a:ln w="6350">
                <a:solidFill>
                  <a:schemeClr val="tx1"/>
                </a:solidFill>
                <a:round/>
              </a:ln>
            </p:spPr>
            <p:txBody>
              <a:bodyPr/>
              <a:p>
                <a:endParaRPr lang="zh-CN" altLang="en-US"/>
              </a:p>
            </p:txBody>
          </p:sp>
          <p:sp>
            <p:nvSpPr>
              <p:cNvPr id="425" name="Line 637"/>
              <p:cNvSpPr>
                <a:spLocks noChangeShapeType="1"/>
              </p:cNvSpPr>
              <p:nvPr/>
            </p:nvSpPr>
            <p:spPr bwMode="auto">
              <a:xfrm flipV="1">
                <a:off x="1081" y="1525"/>
                <a:ext cx="873" cy="873"/>
              </a:xfrm>
              <a:prstGeom prst="line">
                <a:avLst/>
              </a:prstGeom>
              <a:grpFill/>
              <a:ln w="6350">
                <a:solidFill>
                  <a:schemeClr val="tx1"/>
                </a:solidFill>
                <a:round/>
              </a:ln>
            </p:spPr>
            <p:txBody>
              <a:bodyPr/>
              <a:p>
                <a:endParaRPr lang="zh-CN" altLang="en-US"/>
              </a:p>
            </p:txBody>
          </p:sp>
          <p:sp>
            <p:nvSpPr>
              <p:cNvPr id="426" name="Line 638"/>
              <p:cNvSpPr>
                <a:spLocks noChangeShapeType="1"/>
              </p:cNvSpPr>
              <p:nvPr/>
            </p:nvSpPr>
            <p:spPr bwMode="auto">
              <a:xfrm flipV="1">
                <a:off x="1064" y="1523"/>
                <a:ext cx="844" cy="844"/>
              </a:xfrm>
              <a:prstGeom prst="line">
                <a:avLst/>
              </a:prstGeom>
              <a:grpFill/>
              <a:ln w="6350">
                <a:solidFill>
                  <a:schemeClr val="tx1"/>
                </a:solidFill>
                <a:round/>
              </a:ln>
            </p:spPr>
            <p:txBody>
              <a:bodyPr/>
              <a:p>
                <a:endParaRPr lang="zh-CN" altLang="en-US"/>
              </a:p>
            </p:txBody>
          </p:sp>
          <p:sp>
            <p:nvSpPr>
              <p:cNvPr id="427" name="Line 639"/>
              <p:cNvSpPr>
                <a:spLocks noChangeShapeType="1"/>
              </p:cNvSpPr>
              <p:nvPr/>
            </p:nvSpPr>
            <p:spPr bwMode="auto">
              <a:xfrm flipV="1">
                <a:off x="1049" y="1521"/>
                <a:ext cx="813" cy="813"/>
              </a:xfrm>
              <a:prstGeom prst="line">
                <a:avLst/>
              </a:prstGeom>
              <a:grpFill/>
              <a:ln w="6350">
                <a:solidFill>
                  <a:schemeClr val="tx1"/>
                </a:solidFill>
                <a:round/>
              </a:ln>
            </p:spPr>
            <p:txBody>
              <a:bodyPr/>
              <a:p>
                <a:endParaRPr lang="zh-CN" altLang="en-US"/>
              </a:p>
            </p:txBody>
          </p:sp>
          <p:sp>
            <p:nvSpPr>
              <p:cNvPr id="428" name="Line 640"/>
              <p:cNvSpPr>
                <a:spLocks noChangeShapeType="1"/>
              </p:cNvSpPr>
              <p:nvPr/>
            </p:nvSpPr>
            <p:spPr bwMode="auto">
              <a:xfrm flipV="1">
                <a:off x="1034" y="1519"/>
                <a:ext cx="782" cy="782"/>
              </a:xfrm>
              <a:prstGeom prst="line">
                <a:avLst/>
              </a:prstGeom>
              <a:grpFill/>
              <a:ln w="6350">
                <a:solidFill>
                  <a:schemeClr val="tx1"/>
                </a:solidFill>
                <a:round/>
              </a:ln>
            </p:spPr>
            <p:txBody>
              <a:bodyPr/>
              <a:p>
                <a:endParaRPr lang="zh-CN" altLang="en-US"/>
              </a:p>
            </p:txBody>
          </p:sp>
          <p:sp>
            <p:nvSpPr>
              <p:cNvPr id="429" name="Line 641"/>
              <p:cNvSpPr>
                <a:spLocks noChangeShapeType="1"/>
              </p:cNvSpPr>
              <p:nvPr/>
            </p:nvSpPr>
            <p:spPr bwMode="auto">
              <a:xfrm flipV="1">
                <a:off x="1021" y="1517"/>
                <a:ext cx="749" cy="749"/>
              </a:xfrm>
              <a:prstGeom prst="line">
                <a:avLst/>
              </a:prstGeom>
              <a:grpFill/>
              <a:ln w="6350">
                <a:solidFill>
                  <a:schemeClr val="tx1"/>
                </a:solidFill>
                <a:round/>
              </a:ln>
            </p:spPr>
            <p:txBody>
              <a:bodyPr/>
              <a:p>
                <a:endParaRPr lang="zh-CN" altLang="en-US"/>
              </a:p>
            </p:txBody>
          </p:sp>
          <p:sp>
            <p:nvSpPr>
              <p:cNvPr id="430" name="Line 642"/>
              <p:cNvSpPr>
                <a:spLocks noChangeShapeType="1"/>
              </p:cNvSpPr>
              <p:nvPr/>
            </p:nvSpPr>
            <p:spPr bwMode="auto">
              <a:xfrm flipV="1">
                <a:off x="1009" y="1515"/>
                <a:ext cx="714" cy="715"/>
              </a:xfrm>
              <a:prstGeom prst="line">
                <a:avLst/>
              </a:prstGeom>
              <a:grpFill/>
              <a:ln w="6350">
                <a:solidFill>
                  <a:schemeClr val="tx1"/>
                </a:solidFill>
                <a:round/>
              </a:ln>
            </p:spPr>
            <p:txBody>
              <a:bodyPr/>
              <a:p>
                <a:endParaRPr lang="zh-CN" altLang="en-US"/>
              </a:p>
            </p:txBody>
          </p:sp>
          <p:sp>
            <p:nvSpPr>
              <p:cNvPr id="431" name="Line 643"/>
              <p:cNvSpPr>
                <a:spLocks noChangeShapeType="1"/>
              </p:cNvSpPr>
              <p:nvPr/>
            </p:nvSpPr>
            <p:spPr bwMode="auto">
              <a:xfrm flipV="1">
                <a:off x="998" y="1514"/>
                <a:ext cx="679" cy="679"/>
              </a:xfrm>
              <a:prstGeom prst="line">
                <a:avLst/>
              </a:prstGeom>
              <a:grpFill/>
              <a:ln w="6350">
                <a:solidFill>
                  <a:schemeClr val="tx1"/>
                </a:solidFill>
                <a:round/>
              </a:ln>
            </p:spPr>
            <p:txBody>
              <a:bodyPr/>
              <a:p>
                <a:endParaRPr lang="zh-CN" altLang="en-US"/>
              </a:p>
            </p:txBody>
          </p:sp>
          <p:sp>
            <p:nvSpPr>
              <p:cNvPr id="432" name="Line 644"/>
              <p:cNvSpPr>
                <a:spLocks noChangeShapeType="1"/>
              </p:cNvSpPr>
              <p:nvPr/>
            </p:nvSpPr>
            <p:spPr bwMode="auto">
              <a:xfrm flipV="1">
                <a:off x="989" y="1513"/>
                <a:ext cx="641" cy="641"/>
              </a:xfrm>
              <a:prstGeom prst="line">
                <a:avLst/>
              </a:prstGeom>
              <a:grpFill/>
              <a:ln w="6350">
                <a:solidFill>
                  <a:schemeClr val="tx1"/>
                </a:solidFill>
                <a:round/>
              </a:ln>
            </p:spPr>
            <p:txBody>
              <a:bodyPr/>
              <a:p>
                <a:endParaRPr lang="zh-CN" altLang="en-US"/>
              </a:p>
            </p:txBody>
          </p:sp>
          <p:sp>
            <p:nvSpPr>
              <p:cNvPr id="433" name="Line 645"/>
              <p:cNvSpPr>
                <a:spLocks noChangeShapeType="1"/>
              </p:cNvSpPr>
              <p:nvPr/>
            </p:nvSpPr>
            <p:spPr bwMode="auto">
              <a:xfrm flipV="1">
                <a:off x="979" y="1512"/>
                <a:ext cx="603" cy="603"/>
              </a:xfrm>
              <a:prstGeom prst="line">
                <a:avLst/>
              </a:prstGeom>
              <a:grpFill/>
              <a:ln w="6350">
                <a:solidFill>
                  <a:schemeClr val="tx1"/>
                </a:solidFill>
                <a:round/>
              </a:ln>
            </p:spPr>
            <p:txBody>
              <a:bodyPr/>
              <a:p>
                <a:endParaRPr lang="zh-CN" altLang="en-US"/>
              </a:p>
            </p:txBody>
          </p:sp>
          <p:sp>
            <p:nvSpPr>
              <p:cNvPr id="434" name="Line 646"/>
              <p:cNvSpPr>
                <a:spLocks noChangeShapeType="1"/>
              </p:cNvSpPr>
              <p:nvPr/>
            </p:nvSpPr>
            <p:spPr bwMode="auto">
              <a:xfrm flipV="1">
                <a:off x="963" y="1511"/>
                <a:ext cx="572" cy="572"/>
              </a:xfrm>
              <a:prstGeom prst="line">
                <a:avLst/>
              </a:prstGeom>
              <a:grpFill/>
              <a:ln w="6350">
                <a:solidFill>
                  <a:schemeClr val="tx1"/>
                </a:solidFill>
                <a:round/>
              </a:ln>
            </p:spPr>
            <p:txBody>
              <a:bodyPr/>
              <a:p>
                <a:endParaRPr lang="zh-CN" altLang="en-US"/>
              </a:p>
            </p:txBody>
          </p:sp>
          <p:sp>
            <p:nvSpPr>
              <p:cNvPr id="435" name="Line 647"/>
              <p:cNvSpPr>
                <a:spLocks noChangeShapeType="1"/>
              </p:cNvSpPr>
              <p:nvPr/>
            </p:nvSpPr>
            <p:spPr bwMode="auto">
              <a:xfrm flipV="1">
                <a:off x="942" y="1511"/>
                <a:ext cx="545" cy="545"/>
              </a:xfrm>
              <a:prstGeom prst="line">
                <a:avLst/>
              </a:prstGeom>
              <a:grpFill/>
              <a:ln w="6350">
                <a:solidFill>
                  <a:schemeClr val="tx1"/>
                </a:solidFill>
                <a:round/>
              </a:ln>
            </p:spPr>
            <p:txBody>
              <a:bodyPr/>
              <a:p>
                <a:endParaRPr lang="zh-CN" altLang="en-US"/>
              </a:p>
            </p:txBody>
          </p:sp>
          <p:sp>
            <p:nvSpPr>
              <p:cNvPr id="436" name="Line 648"/>
              <p:cNvSpPr>
                <a:spLocks noChangeShapeType="1"/>
              </p:cNvSpPr>
              <p:nvPr/>
            </p:nvSpPr>
            <p:spPr bwMode="auto">
              <a:xfrm flipV="1">
                <a:off x="915" y="1511"/>
                <a:ext cx="524" cy="524"/>
              </a:xfrm>
              <a:prstGeom prst="line">
                <a:avLst/>
              </a:prstGeom>
              <a:grpFill/>
              <a:ln w="6350">
                <a:solidFill>
                  <a:schemeClr val="tx1"/>
                </a:solidFill>
                <a:round/>
              </a:ln>
            </p:spPr>
            <p:txBody>
              <a:bodyPr/>
              <a:p>
                <a:endParaRPr lang="zh-CN" altLang="en-US"/>
              </a:p>
            </p:txBody>
          </p:sp>
          <p:sp>
            <p:nvSpPr>
              <p:cNvPr id="437" name="Line 649"/>
              <p:cNvSpPr>
                <a:spLocks noChangeShapeType="1"/>
              </p:cNvSpPr>
              <p:nvPr/>
            </p:nvSpPr>
            <p:spPr bwMode="auto">
              <a:xfrm flipV="1">
                <a:off x="883" y="1511"/>
                <a:ext cx="508" cy="508"/>
              </a:xfrm>
              <a:prstGeom prst="line">
                <a:avLst/>
              </a:prstGeom>
              <a:grpFill/>
              <a:ln w="6350">
                <a:solidFill>
                  <a:schemeClr val="tx1"/>
                </a:solidFill>
                <a:round/>
              </a:ln>
            </p:spPr>
            <p:txBody>
              <a:bodyPr/>
              <a:p>
                <a:endParaRPr lang="zh-CN" altLang="en-US"/>
              </a:p>
            </p:txBody>
          </p:sp>
          <p:sp>
            <p:nvSpPr>
              <p:cNvPr id="438" name="Line 650"/>
              <p:cNvSpPr>
                <a:spLocks noChangeShapeType="1"/>
              </p:cNvSpPr>
              <p:nvPr/>
            </p:nvSpPr>
            <p:spPr bwMode="auto">
              <a:xfrm flipV="1">
                <a:off x="843" y="1511"/>
                <a:ext cx="499" cy="500"/>
              </a:xfrm>
              <a:prstGeom prst="line">
                <a:avLst/>
              </a:prstGeom>
              <a:grpFill/>
              <a:ln w="6350">
                <a:solidFill>
                  <a:schemeClr val="tx1"/>
                </a:solidFill>
                <a:round/>
              </a:ln>
            </p:spPr>
            <p:txBody>
              <a:bodyPr/>
              <a:p>
                <a:endParaRPr lang="zh-CN" altLang="en-US"/>
              </a:p>
            </p:txBody>
          </p:sp>
          <p:sp>
            <p:nvSpPr>
              <p:cNvPr id="439" name="Line 651"/>
              <p:cNvSpPr>
                <a:spLocks noChangeShapeType="1"/>
              </p:cNvSpPr>
              <p:nvPr/>
            </p:nvSpPr>
            <p:spPr bwMode="auto">
              <a:xfrm flipV="1">
                <a:off x="793" y="1512"/>
                <a:ext cx="500" cy="501"/>
              </a:xfrm>
              <a:prstGeom prst="line">
                <a:avLst/>
              </a:prstGeom>
              <a:grpFill/>
              <a:ln w="6350">
                <a:solidFill>
                  <a:schemeClr val="tx1"/>
                </a:solidFill>
                <a:round/>
              </a:ln>
            </p:spPr>
            <p:txBody>
              <a:bodyPr/>
              <a:p>
                <a:endParaRPr lang="zh-CN" altLang="en-US"/>
              </a:p>
            </p:txBody>
          </p:sp>
          <p:sp>
            <p:nvSpPr>
              <p:cNvPr id="440" name="Line 652"/>
              <p:cNvSpPr>
                <a:spLocks noChangeShapeType="1"/>
              </p:cNvSpPr>
              <p:nvPr/>
            </p:nvSpPr>
            <p:spPr bwMode="auto">
              <a:xfrm flipV="1">
                <a:off x="739" y="1513"/>
                <a:ext cx="505" cy="505"/>
              </a:xfrm>
              <a:prstGeom prst="line">
                <a:avLst/>
              </a:prstGeom>
              <a:grpFill/>
              <a:ln w="6350">
                <a:solidFill>
                  <a:schemeClr val="tx1"/>
                </a:solidFill>
                <a:round/>
              </a:ln>
            </p:spPr>
            <p:txBody>
              <a:bodyPr/>
              <a:p>
                <a:endParaRPr lang="zh-CN" altLang="en-US"/>
              </a:p>
            </p:txBody>
          </p:sp>
          <p:sp>
            <p:nvSpPr>
              <p:cNvPr id="441" name="Line 653"/>
              <p:cNvSpPr>
                <a:spLocks noChangeShapeType="1"/>
              </p:cNvSpPr>
              <p:nvPr/>
            </p:nvSpPr>
            <p:spPr bwMode="auto">
              <a:xfrm flipV="1">
                <a:off x="685" y="1514"/>
                <a:ext cx="510" cy="511"/>
              </a:xfrm>
              <a:prstGeom prst="line">
                <a:avLst/>
              </a:prstGeom>
              <a:grpFill/>
              <a:ln w="6350">
                <a:solidFill>
                  <a:schemeClr val="tx1"/>
                </a:solidFill>
                <a:round/>
              </a:ln>
            </p:spPr>
            <p:txBody>
              <a:bodyPr/>
              <a:p>
                <a:endParaRPr lang="zh-CN" altLang="en-US"/>
              </a:p>
            </p:txBody>
          </p:sp>
          <p:sp>
            <p:nvSpPr>
              <p:cNvPr id="442" name="Line 654"/>
              <p:cNvSpPr>
                <a:spLocks noChangeShapeType="1"/>
              </p:cNvSpPr>
              <p:nvPr/>
            </p:nvSpPr>
            <p:spPr bwMode="auto">
              <a:xfrm flipV="1">
                <a:off x="630" y="1516"/>
                <a:ext cx="515" cy="515"/>
              </a:xfrm>
              <a:prstGeom prst="line">
                <a:avLst/>
              </a:prstGeom>
              <a:grpFill/>
              <a:ln w="6350">
                <a:solidFill>
                  <a:schemeClr val="tx1"/>
                </a:solidFill>
                <a:round/>
              </a:ln>
            </p:spPr>
            <p:txBody>
              <a:bodyPr/>
              <a:p>
                <a:endParaRPr lang="zh-CN" altLang="en-US"/>
              </a:p>
            </p:txBody>
          </p:sp>
          <p:sp>
            <p:nvSpPr>
              <p:cNvPr id="443" name="Line 655"/>
              <p:cNvSpPr>
                <a:spLocks noChangeShapeType="1"/>
              </p:cNvSpPr>
              <p:nvPr/>
            </p:nvSpPr>
            <p:spPr bwMode="auto">
              <a:xfrm flipV="1">
                <a:off x="575" y="1518"/>
                <a:ext cx="520" cy="520"/>
              </a:xfrm>
              <a:prstGeom prst="line">
                <a:avLst/>
              </a:prstGeom>
              <a:grpFill/>
              <a:ln w="6350">
                <a:solidFill>
                  <a:schemeClr val="tx1"/>
                </a:solidFill>
                <a:round/>
              </a:ln>
            </p:spPr>
            <p:txBody>
              <a:bodyPr/>
              <a:p>
                <a:endParaRPr lang="zh-CN" altLang="en-US"/>
              </a:p>
            </p:txBody>
          </p:sp>
          <p:sp>
            <p:nvSpPr>
              <p:cNvPr id="444" name="Line 656"/>
              <p:cNvSpPr>
                <a:spLocks noChangeShapeType="1"/>
              </p:cNvSpPr>
              <p:nvPr/>
            </p:nvSpPr>
            <p:spPr bwMode="auto">
              <a:xfrm flipV="1">
                <a:off x="551" y="1520"/>
                <a:ext cx="494" cy="494"/>
              </a:xfrm>
              <a:prstGeom prst="line">
                <a:avLst/>
              </a:prstGeom>
              <a:grpFill/>
              <a:ln w="6350">
                <a:solidFill>
                  <a:schemeClr val="tx1"/>
                </a:solidFill>
                <a:round/>
              </a:ln>
            </p:spPr>
            <p:txBody>
              <a:bodyPr/>
              <a:p>
                <a:endParaRPr lang="zh-CN" altLang="en-US"/>
              </a:p>
            </p:txBody>
          </p:sp>
          <p:sp>
            <p:nvSpPr>
              <p:cNvPr id="445" name="Line 657"/>
              <p:cNvSpPr>
                <a:spLocks noChangeShapeType="1"/>
              </p:cNvSpPr>
              <p:nvPr/>
            </p:nvSpPr>
            <p:spPr bwMode="auto">
              <a:xfrm flipV="1">
                <a:off x="540" y="1522"/>
                <a:ext cx="455" cy="455"/>
              </a:xfrm>
              <a:prstGeom prst="line">
                <a:avLst/>
              </a:prstGeom>
              <a:grpFill/>
              <a:ln w="6350">
                <a:solidFill>
                  <a:schemeClr val="tx1"/>
                </a:solidFill>
                <a:round/>
              </a:ln>
            </p:spPr>
            <p:txBody>
              <a:bodyPr/>
              <a:p>
                <a:endParaRPr lang="zh-CN" altLang="en-US"/>
              </a:p>
            </p:txBody>
          </p:sp>
          <p:sp>
            <p:nvSpPr>
              <p:cNvPr id="446" name="Line 658"/>
              <p:cNvSpPr>
                <a:spLocks noChangeShapeType="1"/>
              </p:cNvSpPr>
              <p:nvPr/>
            </p:nvSpPr>
            <p:spPr bwMode="auto">
              <a:xfrm flipV="1">
                <a:off x="604" y="1525"/>
                <a:ext cx="340" cy="340"/>
              </a:xfrm>
              <a:prstGeom prst="line">
                <a:avLst/>
              </a:prstGeom>
              <a:grpFill/>
              <a:ln w="6350">
                <a:solidFill>
                  <a:schemeClr val="tx1"/>
                </a:solidFill>
                <a:round/>
              </a:ln>
            </p:spPr>
            <p:txBody>
              <a:bodyPr/>
              <a:p>
                <a:endParaRPr lang="zh-CN" altLang="en-US"/>
              </a:p>
            </p:txBody>
          </p:sp>
          <p:sp>
            <p:nvSpPr>
              <p:cNvPr id="447" name="Line 659"/>
              <p:cNvSpPr>
                <a:spLocks noChangeShapeType="1"/>
              </p:cNvSpPr>
              <p:nvPr/>
            </p:nvSpPr>
            <p:spPr bwMode="auto">
              <a:xfrm flipV="1">
                <a:off x="588" y="1528"/>
                <a:ext cx="305" cy="305"/>
              </a:xfrm>
              <a:prstGeom prst="line">
                <a:avLst/>
              </a:prstGeom>
              <a:grpFill/>
              <a:ln w="6350">
                <a:solidFill>
                  <a:schemeClr val="tx1"/>
                </a:solidFill>
                <a:round/>
              </a:ln>
            </p:spPr>
            <p:txBody>
              <a:bodyPr/>
              <a:p>
                <a:endParaRPr lang="zh-CN" altLang="en-US"/>
              </a:p>
            </p:txBody>
          </p:sp>
          <p:sp>
            <p:nvSpPr>
              <p:cNvPr id="448" name="Line 660"/>
              <p:cNvSpPr>
                <a:spLocks noChangeShapeType="1"/>
              </p:cNvSpPr>
              <p:nvPr/>
            </p:nvSpPr>
            <p:spPr bwMode="auto">
              <a:xfrm flipV="1">
                <a:off x="563" y="1531"/>
                <a:ext cx="278" cy="278"/>
              </a:xfrm>
              <a:prstGeom prst="line">
                <a:avLst/>
              </a:prstGeom>
              <a:grpFill/>
              <a:ln w="6350">
                <a:solidFill>
                  <a:schemeClr val="tx1"/>
                </a:solidFill>
                <a:round/>
              </a:ln>
            </p:spPr>
            <p:txBody>
              <a:bodyPr/>
              <a:p>
                <a:endParaRPr lang="zh-CN" altLang="en-US"/>
              </a:p>
            </p:txBody>
          </p:sp>
          <p:sp>
            <p:nvSpPr>
              <p:cNvPr id="449" name="Line 661"/>
              <p:cNvSpPr>
                <a:spLocks noChangeShapeType="1"/>
              </p:cNvSpPr>
              <p:nvPr/>
            </p:nvSpPr>
            <p:spPr bwMode="auto">
              <a:xfrm flipV="1">
                <a:off x="541" y="1535"/>
                <a:ext cx="249" cy="249"/>
              </a:xfrm>
              <a:prstGeom prst="line">
                <a:avLst/>
              </a:prstGeom>
              <a:grpFill/>
              <a:ln w="6350">
                <a:solidFill>
                  <a:schemeClr val="tx1"/>
                </a:solidFill>
                <a:round/>
              </a:ln>
            </p:spPr>
            <p:txBody>
              <a:bodyPr/>
              <a:p>
                <a:endParaRPr lang="zh-CN" altLang="en-US"/>
              </a:p>
            </p:txBody>
          </p:sp>
          <p:sp>
            <p:nvSpPr>
              <p:cNvPr id="450" name="Line 662"/>
              <p:cNvSpPr>
                <a:spLocks noChangeShapeType="1"/>
              </p:cNvSpPr>
              <p:nvPr/>
            </p:nvSpPr>
            <p:spPr bwMode="auto">
              <a:xfrm flipV="1">
                <a:off x="606" y="1539"/>
                <a:ext cx="132" cy="132"/>
              </a:xfrm>
              <a:prstGeom prst="line">
                <a:avLst/>
              </a:prstGeom>
              <a:grpFill/>
              <a:ln w="6350">
                <a:solidFill>
                  <a:schemeClr val="tx1"/>
                </a:solidFill>
                <a:round/>
              </a:ln>
            </p:spPr>
            <p:txBody>
              <a:bodyPr/>
              <a:p>
                <a:endParaRPr lang="zh-CN" altLang="en-US"/>
              </a:p>
            </p:txBody>
          </p:sp>
          <p:sp>
            <p:nvSpPr>
              <p:cNvPr id="451" name="Line 663"/>
              <p:cNvSpPr>
                <a:spLocks noChangeShapeType="1"/>
              </p:cNvSpPr>
              <p:nvPr/>
            </p:nvSpPr>
            <p:spPr bwMode="auto">
              <a:xfrm flipV="1">
                <a:off x="604" y="1543"/>
                <a:ext cx="81" cy="81"/>
              </a:xfrm>
              <a:prstGeom prst="line">
                <a:avLst/>
              </a:prstGeom>
              <a:grpFill/>
              <a:ln w="6350">
                <a:solidFill>
                  <a:schemeClr val="tx1"/>
                </a:solidFill>
                <a:round/>
              </a:ln>
            </p:spPr>
            <p:txBody>
              <a:bodyPr/>
              <a:p>
                <a:endParaRPr lang="zh-CN" altLang="en-US"/>
              </a:p>
            </p:txBody>
          </p:sp>
          <p:sp>
            <p:nvSpPr>
              <p:cNvPr id="452" name="Line 664"/>
              <p:cNvSpPr>
                <a:spLocks noChangeShapeType="1"/>
              </p:cNvSpPr>
              <p:nvPr/>
            </p:nvSpPr>
            <p:spPr bwMode="auto">
              <a:xfrm flipV="1">
                <a:off x="586" y="1548"/>
                <a:ext cx="46" cy="46"/>
              </a:xfrm>
              <a:prstGeom prst="line">
                <a:avLst/>
              </a:prstGeom>
              <a:grpFill/>
              <a:ln w="6350">
                <a:solidFill>
                  <a:schemeClr val="tx1"/>
                </a:solidFill>
                <a:round/>
              </a:ln>
            </p:spPr>
            <p:txBody>
              <a:bodyPr/>
              <a:p>
                <a:endParaRPr lang="zh-CN" altLang="en-US"/>
              </a:p>
            </p:txBody>
          </p:sp>
          <p:sp>
            <p:nvSpPr>
              <p:cNvPr id="453" name="Line 665"/>
              <p:cNvSpPr>
                <a:spLocks noChangeShapeType="1"/>
              </p:cNvSpPr>
              <p:nvPr/>
            </p:nvSpPr>
            <p:spPr bwMode="auto">
              <a:xfrm flipV="1">
                <a:off x="566" y="1553"/>
                <a:ext cx="13" cy="13"/>
              </a:xfrm>
              <a:prstGeom prst="line">
                <a:avLst/>
              </a:prstGeom>
              <a:grpFill/>
              <a:ln w="6350">
                <a:solidFill>
                  <a:schemeClr val="tx1"/>
                </a:solidFill>
                <a:round/>
              </a:ln>
            </p:spPr>
            <p:txBody>
              <a:bodyPr/>
              <a:p>
                <a:endParaRPr lang="zh-CN" altLang="en-US"/>
              </a:p>
            </p:txBody>
          </p:sp>
          <p:sp>
            <p:nvSpPr>
              <p:cNvPr id="454" name="Line 666"/>
              <p:cNvSpPr>
                <a:spLocks noChangeShapeType="1"/>
              </p:cNvSpPr>
              <p:nvPr/>
            </p:nvSpPr>
            <p:spPr bwMode="auto">
              <a:xfrm flipH="1" flipV="1">
                <a:off x="1915" y="1523"/>
                <a:ext cx="370" cy="27"/>
              </a:xfrm>
              <a:prstGeom prst="line">
                <a:avLst/>
              </a:prstGeom>
              <a:grpFill/>
              <a:ln w="6350">
                <a:solidFill>
                  <a:schemeClr val="tx1"/>
                </a:solidFill>
                <a:round/>
              </a:ln>
            </p:spPr>
            <p:txBody>
              <a:bodyPr/>
              <a:p>
                <a:endParaRPr lang="zh-CN" altLang="en-US"/>
              </a:p>
            </p:txBody>
          </p:sp>
          <p:sp>
            <p:nvSpPr>
              <p:cNvPr id="455" name="Line 667"/>
              <p:cNvSpPr>
                <a:spLocks noChangeShapeType="1"/>
              </p:cNvSpPr>
              <p:nvPr/>
            </p:nvSpPr>
            <p:spPr bwMode="auto">
              <a:xfrm flipH="1" flipV="1">
                <a:off x="1445" y="1511"/>
                <a:ext cx="470" cy="12"/>
              </a:xfrm>
              <a:prstGeom prst="line">
                <a:avLst/>
              </a:prstGeom>
              <a:grpFill/>
              <a:ln w="6350">
                <a:solidFill>
                  <a:schemeClr val="tx1"/>
                </a:solidFill>
                <a:round/>
              </a:ln>
            </p:spPr>
            <p:txBody>
              <a:bodyPr/>
              <a:p>
                <a:endParaRPr lang="zh-CN" altLang="en-US"/>
              </a:p>
            </p:txBody>
          </p:sp>
          <p:sp>
            <p:nvSpPr>
              <p:cNvPr id="456" name="Line 668"/>
              <p:cNvSpPr>
                <a:spLocks noChangeShapeType="1"/>
              </p:cNvSpPr>
              <p:nvPr/>
            </p:nvSpPr>
            <p:spPr bwMode="auto">
              <a:xfrm flipH="1">
                <a:off x="975" y="1511"/>
                <a:ext cx="470" cy="12"/>
              </a:xfrm>
              <a:prstGeom prst="line">
                <a:avLst/>
              </a:prstGeom>
              <a:grpFill/>
              <a:ln w="6350">
                <a:solidFill>
                  <a:schemeClr val="tx1"/>
                </a:solidFill>
                <a:round/>
              </a:ln>
            </p:spPr>
            <p:txBody>
              <a:bodyPr/>
              <a:p>
                <a:endParaRPr lang="zh-CN" altLang="en-US"/>
              </a:p>
            </p:txBody>
          </p:sp>
          <p:sp>
            <p:nvSpPr>
              <p:cNvPr id="457" name="Line 669"/>
              <p:cNvSpPr>
                <a:spLocks noChangeShapeType="1"/>
              </p:cNvSpPr>
              <p:nvPr/>
            </p:nvSpPr>
            <p:spPr bwMode="auto">
              <a:xfrm flipH="1">
                <a:off x="557" y="1523"/>
                <a:ext cx="418" cy="32"/>
              </a:xfrm>
              <a:prstGeom prst="line">
                <a:avLst/>
              </a:prstGeom>
              <a:grpFill/>
              <a:ln w="6350">
                <a:solidFill>
                  <a:schemeClr val="tx1"/>
                </a:solidFill>
                <a:round/>
              </a:ln>
            </p:spPr>
            <p:txBody>
              <a:bodyPr/>
              <a:p>
                <a:endParaRPr lang="zh-CN" altLang="en-US"/>
              </a:p>
            </p:txBody>
          </p:sp>
          <p:sp>
            <p:nvSpPr>
              <p:cNvPr id="458" name="Line 670"/>
              <p:cNvSpPr>
                <a:spLocks noChangeShapeType="1"/>
              </p:cNvSpPr>
              <p:nvPr/>
            </p:nvSpPr>
            <p:spPr bwMode="auto">
              <a:xfrm flipH="1">
                <a:off x="795" y="2011"/>
                <a:ext cx="10" cy="1"/>
              </a:xfrm>
              <a:prstGeom prst="line">
                <a:avLst/>
              </a:prstGeom>
              <a:grpFill/>
              <a:ln w="6350">
                <a:solidFill>
                  <a:schemeClr val="tx1"/>
                </a:solidFill>
                <a:round/>
              </a:ln>
            </p:spPr>
            <p:txBody>
              <a:bodyPr/>
              <a:p>
                <a:endParaRPr lang="zh-CN" altLang="en-US"/>
              </a:p>
            </p:txBody>
          </p:sp>
          <p:sp>
            <p:nvSpPr>
              <p:cNvPr id="459" name="Line 671"/>
              <p:cNvSpPr>
                <a:spLocks noChangeShapeType="1"/>
              </p:cNvSpPr>
              <p:nvPr/>
            </p:nvSpPr>
            <p:spPr bwMode="auto">
              <a:xfrm flipH="1">
                <a:off x="556" y="2012"/>
                <a:ext cx="239" cy="29"/>
              </a:xfrm>
              <a:prstGeom prst="line">
                <a:avLst/>
              </a:prstGeom>
              <a:grpFill/>
              <a:ln w="6350">
                <a:solidFill>
                  <a:schemeClr val="tx1"/>
                </a:solidFill>
                <a:round/>
              </a:ln>
            </p:spPr>
            <p:txBody>
              <a:bodyPr/>
              <a:p>
                <a:endParaRPr lang="zh-CN" altLang="en-US"/>
              </a:p>
            </p:txBody>
          </p:sp>
          <p:sp>
            <p:nvSpPr>
              <p:cNvPr id="460" name="Line 672"/>
              <p:cNvSpPr>
                <a:spLocks noChangeShapeType="1"/>
              </p:cNvSpPr>
              <p:nvPr/>
            </p:nvSpPr>
            <p:spPr bwMode="auto">
              <a:xfrm>
                <a:off x="985" y="2133"/>
                <a:ext cx="4" cy="22"/>
              </a:xfrm>
              <a:prstGeom prst="line">
                <a:avLst/>
              </a:prstGeom>
              <a:grpFill/>
              <a:ln w="6350">
                <a:solidFill>
                  <a:schemeClr val="tx1"/>
                </a:solidFill>
                <a:round/>
              </a:ln>
            </p:spPr>
            <p:txBody>
              <a:bodyPr/>
              <a:p>
                <a:endParaRPr lang="zh-CN" altLang="en-US"/>
              </a:p>
            </p:txBody>
          </p:sp>
          <p:sp>
            <p:nvSpPr>
              <p:cNvPr id="461" name="Line 673"/>
              <p:cNvSpPr>
                <a:spLocks noChangeShapeType="1"/>
              </p:cNvSpPr>
              <p:nvPr/>
            </p:nvSpPr>
            <p:spPr bwMode="auto">
              <a:xfrm>
                <a:off x="989" y="2155"/>
                <a:ext cx="10" cy="43"/>
              </a:xfrm>
              <a:prstGeom prst="line">
                <a:avLst/>
              </a:prstGeom>
              <a:grpFill/>
              <a:ln w="6350">
                <a:solidFill>
                  <a:schemeClr val="tx1"/>
                </a:solidFill>
                <a:round/>
              </a:ln>
            </p:spPr>
            <p:txBody>
              <a:bodyPr/>
              <a:p>
                <a:endParaRPr lang="zh-CN" altLang="en-US"/>
              </a:p>
            </p:txBody>
          </p:sp>
          <p:sp>
            <p:nvSpPr>
              <p:cNvPr id="462" name="Line 674"/>
              <p:cNvSpPr>
                <a:spLocks noChangeShapeType="1"/>
              </p:cNvSpPr>
              <p:nvPr/>
            </p:nvSpPr>
            <p:spPr bwMode="auto">
              <a:xfrm>
                <a:off x="999" y="2198"/>
                <a:ext cx="13" cy="43"/>
              </a:xfrm>
              <a:prstGeom prst="line">
                <a:avLst/>
              </a:prstGeom>
              <a:grpFill/>
              <a:ln w="6350">
                <a:solidFill>
                  <a:schemeClr val="tx1"/>
                </a:solidFill>
                <a:round/>
              </a:ln>
            </p:spPr>
            <p:txBody>
              <a:bodyPr/>
              <a:p>
                <a:endParaRPr lang="zh-CN" altLang="en-US"/>
              </a:p>
            </p:txBody>
          </p:sp>
          <p:sp>
            <p:nvSpPr>
              <p:cNvPr id="463" name="Line 675"/>
              <p:cNvSpPr>
                <a:spLocks noChangeShapeType="1"/>
              </p:cNvSpPr>
              <p:nvPr/>
            </p:nvSpPr>
            <p:spPr bwMode="auto">
              <a:xfrm>
                <a:off x="1012" y="2241"/>
                <a:ext cx="15" cy="42"/>
              </a:xfrm>
              <a:prstGeom prst="line">
                <a:avLst/>
              </a:prstGeom>
              <a:grpFill/>
              <a:ln w="6350">
                <a:solidFill>
                  <a:schemeClr val="tx1"/>
                </a:solidFill>
                <a:round/>
              </a:ln>
            </p:spPr>
            <p:txBody>
              <a:bodyPr/>
              <a:p>
                <a:endParaRPr lang="zh-CN" altLang="en-US"/>
              </a:p>
            </p:txBody>
          </p:sp>
          <p:sp>
            <p:nvSpPr>
              <p:cNvPr id="464" name="Line 676"/>
              <p:cNvSpPr>
                <a:spLocks noChangeShapeType="1"/>
              </p:cNvSpPr>
              <p:nvPr/>
            </p:nvSpPr>
            <p:spPr bwMode="auto">
              <a:xfrm>
                <a:off x="1027" y="2283"/>
                <a:ext cx="17" cy="41"/>
              </a:xfrm>
              <a:prstGeom prst="line">
                <a:avLst/>
              </a:prstGeom>
              <a:grpFill/>
              <a:ln w="6350">
                <a:solidFill>
                  <a:schemeClr val="tx1"/>
                </a:solidFill>
                <a:round/>
              </a:ln>
            </p:spPr>
            <p:txBody>
              <a:bodyPr/>
              <a:p>
                <a:endParaRPr lang="zh-CN" altLang="en-US"/>
              </a:p>
            </p:txBody>
          </p:sp>
          <p:sp>
            <p:nvSpPr>
              <p:cNvPr id="465" name="Line 677"/>
              <p:cNvSpPr>
                <a:spLocks noChangeShapeType="1"/>
              </p:cNvSpPr>
              <p:nvPr/>
            </p:nvSpPr>
            <p:spPr bwMode="auto">
              <a:xfrm>
                <a:off x="1044" y="2324"/>
                <a:ext cx="19" cy="40"/>
              </a:xfrm>
              <a:prstGeom prst="line">
                <a:avLst/>
              </a:prstGeom>
              <a:grpFill/>
              <a:ln w="6350">
                <a:solidFill>
                  <a:schemeClr val="tx1"/>
                </a:solidFill>
                <a:round/>
              </a:ln>
            </p:spPr>
            <p:txBody>
              <a:bodyPr/>
              <a:p>
                <a:endParaRPr lang="zh-CN" altLang="en-US"/>
              </a:p>
            </p:txBody>
          </p:sp>
        </p:grpSp>
        <p:grpSp>
          <p:nvGrpSpPr>
            <p:cNvPr id="7" name="Group 678"/>
            <p:cNvGrpSpPr/>
            <p:nvPr/>
          </p:nvGrpSpPr>
          <p:grpSpPr bwMode="auto">
            <a:xfrm>
              <a:off x="377" y="1446"/>
              <a:ext cx="2143" cy="1585"/>
              <a:chOff x="377" y="1446"/>
              <a:chExt cx="2143" cy="1585"/>
            </a:xfrm>
            <a:grpFill/>
          </p:grpSpPr>
          <p:sp>
            <p:nvSpPr>
              <p:cNvPr id="66" name="Line 679"/>
              <p:cNvSpPr>
                <a:spLocks noChangeShapeType="1"/>
              </p:cNvSpPr>
              <p:nvPr/>
            </p:nvSpPr>
            <p:spPr bwMode="auto">
              <a:xfrm>
                <a:off x="1063" y="2364"/>
                <a:ext cx="21" cy="40"/>
              </a:xfrm>
              <a:prstGeom prst="line">
                <a:avLst/>
              </a:prstGeom>
              <a:grpFill/>
              <a:ln w="6350">
                <a:solidFill>
                  <a:schemeClr val="tx1"/>
                </a:solidFill>
                <a:round/>
              </a:ln>
            </p:spPr>
            <p:txBody>
              <a:bodyPr/>
              <a:p>
                <a:endParaRPr lang="zh-CN" altLang="en-US"/>
              </a:p>
            </p:txBody>
          </p:sp>
          <p:sp>
            <p:nvSpPr>
              <p:cNvPr id="67" name="Line 680"/>
              <p:cNvSpPr>
                <a:spLocks noChangeShapeType="1"/>
              </p:cNvSpPr>
              <p:nvPr/>
            </p:nvSpPr>
            <p:spPr bwMode="auto">
              <a:xfrm>
                <a:off x="1084" y="2404"/>
                <a:ext cx="24" cy="38"/>
              </a:xfrm>
              <a:prstGeom prst="line">
                <a:avLst/>
              </a:prstGeom>
              <a:grpFill/>
              <a:ln w="6350">
                <a:solidFill>
                  <a:schemeClr val="tx1"/>
                </a:solidFill>
                <a:round/>
              </a:ln>
            </p:spPr>
            <p:txBody>
              <a:bodyPr/>
              <a:p>
                <a:endParaRPr lang="zh-CN" altLang="en-US"/>
              </a:p>
            </p:txBody>
          </p:sp>
          <p:sp>
            <p:nvSpPr>
              <p:cNvPr id="68" name="Line 681"/>
              <p:cNvSpPr>
                <a:spLocks noChangeShapeType="1"/>
              </p:cNvSpPr>
              <p:nvPr/>
            </p:nvSpPr>
            <p:spPr bwMode="auto">
              <a:xfrm>
                <a:off x="1108" y="2442"/>
                <a:ext cx="25" cy="36"/>
              </a:xfrm>
              <a:prstGeom prst="line">
                <a:avLst/>
              </a:prstGeom>
              <a:grpFill/>
              <a:ln w="6350">
                <a:solidFill>
                  <a:schemeClr val="tx1"/>
                </a:solidFill>
                <a:round/>
              </a:ln>
            </p:spPr>
            <p:txBody>
              <a:bodyPr/>
              <a:p>
                <a:endParaRPr lang="zh-CN" altLang="en-US"/>
              </a:p>
            </p:txBody>
          </p:sp>
          <p:sp>
            <p:nvSpPr>
              <p:cNvPr id="69" name="Line 682"/>
              <p:cNvSpPr>
                <a:spLocks noChangeShapeType="1"/>
              </p:cNvSpPr>
              <p:nvPr/>
            </p:nvSpPr>
            <p:spPr bwMode="auto">
              <a:xfrm>
                <a:off x="1133" y="2478"/>
                <a:ext cx="22" cy="29"/>
              </a:xfrm>
              <a:prstGeom prst="line">
                <a:avLst/>
              </a:prstGeom>
              <a:grpFill/>
              <a:ln w="6350">
                <a:solidFill>
                  <a:schemeClr val="tx1"/>
                </a:solidFill>
                <a:round/>
              </a:ln>
            </p:spPr>
            <p:txBody>
              <a:bodyPr/>
              <a:p>
                <a:endParaRPr lang="zh-CN" altLang="en-US"/>
              </a:p>
            </p:txBody>
          </p:sp>
          <p:sp>
            <p:nvSpPr>
              <p:cNvPr id="70" name="Freeform 683"/>
              <p:cNvSpPr/>
              <p:nvPr/>
            </p:nvSpPr>
            <p:spPr bwMode="auto">
              <a:xfrm>
                <a:off x="536" y="1555"/>
                <a:ext cx="74" cy="485"/>
              </a:xfrm>
              <a:custGeom>
                <a:avLst/>
                <a:gdLst/>
                <a:ahLst/>
                <a:cxnLst>
                  <a:cxn ang="0">
                    <a:pos x="104" y="0"/>
                  </a:cxn>
                  <a:cxn ang="0">
                    <a:pos x="141" y="46"/>
                  </a:cxn>
                  <a:cxn ang="0">
                    <a:pos x="185" y="100"/>
                  </a:cxn>
                  <a:cxn ang="0">
                    <a:pos x="227" y="154"/>
                  </a:cxn>
                  <a:cxn ang="0">
                    <a:pos x="266" y="209"/>
                  </a:cxn>
                  <a:cxn ang="0">
                    <a:pos x="300" y="262"/>
                  </a:cxn>
                  <a:cxn ang="0">
                    <a:pos x="328" y="317"/>
                  </a:cxn>
                  <a:cxn ang="0">
                    <a:pos x="350" y="370"/>
                  </a:cxn>
                  <a:cxn ang="0">
                    <a:pos x="364" y="423"/>
                  </a:cxn>
                  <a:cxn ang="0">
                    <a:pos x="370" y="475"/>
                  </a:cxn>
                  <a:cxn ang="0">
                    <a:pos x="365" y="528"/>
                  </a:cxn>
                  <a:cxn ang="0">
                    <a:pos x="350" y="579"/>
                  </a:cxn>
                  <a:cxn ang="0">
                    <a:pos x="324" y="627"/>
                  </a:cxn>
                  <a:cxn ang="0">
                    <a:pos x="290" y="675"/>
                  </a:cxn>
                  <a:cxn ang="0">
                    <a:pos x="249" y="723"/>
                  </a:cxn>
                  <a:cxn ang="0">
                    <a:pos x="204" y="769"/>
                  </a:cxn>
                  <a:cxn ang="0">
                    <a:pos x="158" y="816"/>
                  </a:cxn>
                  <a:cxn ang="0">
                    <a:pos x="114" y="861"/>
                  </a:cxn>
                  <a:cxn ang="0">
                    <a:pos x="74" y="908"/>
                  </a:cxn>
                  <a:cxn ang="0">
                    <a:pos x="40" y="953"/>
                  </a:cxn>
                  <a:cxn ang="0">
                    <a:pos x="15" y="997"/>
                  </a:cxn>
                  <a:cxn ang="0">
                    <a:pos x="0" y="1043"/>
                  </a:cxn>
                  <a:cxn ang="0">
                    <a:pos x="1" y="1087"/>
                  </a:cxn>
                  <a:cxn ang="0">
                    <a:pos x="15" y="1126"/>
                  </a:cxn>
                  <a:cxn ang="0">
                    <a:pos x="39" y="1166"/>
                  </a:cxn>
                  <a:cxn ang="0">
                    <a:pos x="72" y="1206"/>
                  </a:cxn>
                  <a:cxn ang="0">
                    <a:pos x="110" y="1244"/>
                  </a:cxn>
                  <a:cxn ang="0">
                    <a:pos x="152" y="1284"/>
                  </a:cxn>
                  <a:cxn ang="0">
                    <a:pos x="195" y="1324"/>
                  </a:cxn>
                  <a:cxn ang="0">
                    <a:pos x="237" y="1364"/>
                  </a:cxn>
                  <a:cxn ang="0">
                    <a:pos x="276" y="1403"/>
                  </a:cxn>
                  <a:cxn ang="0">
                    <a:pos x="308" y="1443"/>
                  </a:cxn>
                  <a:cxn ang="0">
                    <a:pos x="330" y="1483"/>
                  </a:cxn>
                  <a:cxn ang="0">
                    <a:pos x="342" y="1522"/>
                  </a:cxn>
                  <a:cxn ang="0">
                    <a:pos x="341" y="1564"/>
                  </a:cxn>
                  <a:cxn ang="0">
                    <a:pos x="327" y="1606"/>
                  </a:cxn>
                  <a:cxn ang="0">
                    <a:pos x="303" y="1649"/>
                  </a:cxn>
                  <a:cxn ang="0">
                    <a:pos x="270" y="1692"/>
                  </a:cxn>
                  <a:cxn ang="0">
                    <a:pos x="233" y="1737"/>
                  </a:cxn>
                  <a:cxn ang="0">
                    <a:pos x="193" y="1781"/>
                  </a:cxn>
                  <a:cxn ang="0">
                    <a:pos x="151" y="1826"/>
                  </a:cxn>
                  <a:cxn ang="0">
                    <a:pos x="113" y="1872"/>
                  </a:cxn>
                  <a:cxn ang="0">
                    <a:pos x="77" y="1919"/>
                  </a:cxn>
                  <a:cxn ang="0">
                    <a:pos x="49" y="1967"/>
                  </a:cxn>
                  <a:cxn ang="0">
                    <a:pos x="30" y="2016"/>
                  </a:cxn>
                  <a:cxn ang="0">
                    <a:pos x="24" y="2044"/>
                  </a:cxn>
                  <a:cxn ang="0">
                    <a:pos x="22" y="2072"/>
                  </a:cxn>
                  <a:cxn ang="0">
                    <a:pos x="22" y="2102"/>
                  </a:cxn>
                  <a:cxn ang="0">
                    <a:pos x="25" y="2131"/>
                  </a:cxn>
                  <a:cxn ang="0">
                    <a:pos x="31" y="2161"/>
                  </a:cxn>
                  <a:cxn ang="0">
                    <a:pos x="39" y="2190"/>
                  </a:cxn>
                  <a:cxn ang="0">
                    <a:pos x="48" y="2221"/>
                  </a:cxn>
                  <a:cxn ang="0">
                    <a:pos x="58" y="2252"/>
                  </a:cxn>
                  <a:cxn ang="0">
                    <a:pos x="71" y="2281"/>
                  </a:cxn>
                  <a:cxn ang="0">
                    <a:pos x="83" y="2312"/>
                  </a:cxn>
                  <a:cxn ang="0">
                    <a:pos x="116" y="2426"/>
                  </a:cxn>
                </a:cxnLst>
                <a:rect l="0" t="0" r="r" b="b"/>
                <a:pathLst>
                  <a:path w="370" h="2426">
                    <a:moveTo>
                      <a:pt x="104" y="0"/>
                    </a:moveTo>
                    <a:lnTo>
                      <a:pt x="141" y="46"/>
                    </a:lnTo>
                    <a:lnTo>
                      <a:pt x="185" y="100"/>
                    </a:lnTo>
                    <a:lnTo>
                      <a:pt x="227" y="154"/>
                    </a:lnTo>
                    <a:lnTo>
                      <a:pt x="266" y="209"/>
                    </a:lnTo>
                    <a:lnTo>
                      <a:pt x="300" y="262"/>
                    </a:lnTo>
                    <a:lnTo>
                      <a:pt x="328" y="317"/>
                    </a:lnTo>
                    <a:lnTo>
                      <a:pt x="350" y="370"/>
                    </a:lnTo>
                    <a:lnTo>
                      <a:pt x="364" y="423"/>
                    </a:lnTo>
                    <a:lnTo>
                      <a:pt x="370" y="475"/>
                    </a:lnTo>
                    <a:lnTo>
                      <a:pt x="365" y="528"/>
                    </a:lnTo>
                    <a:lnTo>
                      <a:pt x="350" y="579"/>
                    </a:lnTo>
                    <a:lnTo>
                      <a:pt x="324" y="627"/>
                    </a:lnTo>
                    <a:lnTo>
                      <a:pt x="290" y="675"/>
                    </a:lnTo>
                    <a:lnTo>
                      <a:pt x="249" y="723"/>
                    </a:lnTo>
                    <a:lnTo>
                      <a:pt x="204" y="769"/>
                    </a:lnTo>
                    <a:lnTo>
                      <a:pt x="158" y="816"/>
                    </a:lnTo>
                    <a:lnTo>
                      <a:pt x="114" y="861"/>
                    </a:lnTo>
                    <a:lnTo>
                      <a:pt x="74" y="908"/>
                    </a:lnTo>
                    <a:lnTo>
                      <a:pt x="40" y="953"/>
                    </a:lnTo>
                    <a:lnTo>
                      <a:pt x="15" y="997"/>
                    </a:lnTo>
                    <a:lnTo>
                      <a:pt x="0" y="1043"/>
                    </a:lnTo>
                    <a:lnTo>
                      <a:pt x="1" y="1087"/>
                    </a:lnTo>
                    <a:lnTo>
                      <a:pt x="15" y="1126"/>
                    </a:lnTo>
                    <a:lnTo>
                      <a:pt x="39" y="1166"/>
                    </a:lnTo>
                    <a:lnTo>
                      <a:pt x="72" y="1206"/>
                    </a:lnTo>
                    <a:lnTo>
                      <a:pt x="110" y="1244"/>
                    </a:lnTo>
                    <a:lnTo>
                      <a:pt x="152" y="1284"/>
                    </a:lnTo>
                    <a:lnTo>
                      <a:pt x="195" y="1324"/>
                    </a:lnTo>
                    <a:lnTo>
                      <a:pt x="237" y="1364"/>
                    </a:lnTo>
                    <a:lnTo>
                      <a:pt x="276" y="1403"/>
                    </a:lnTo>
                    <a:lnTo>
                      <a:pt x="308" y="1443"/>
                    </a:lnTo>
                    <a:lnTo>
                      <a:pt x="330" y="1483"/>
                    </a:lnTo>
                    <a:lnTo>
                      <a:pt x="342" y="1522"/>
                    </a:lnTo>
                    <a:lnTo>
                      <a:pt x="341" y="1564"/>
                    </a:lnTo>
                    <a:lnTo>
                      <a:pt x="327" y="1606"/>
                    </a:lnTo>
                    <a:lnTo>
                      <a:pt x="303" y="1649"/>
                    </a:lnTo>
                    <a:lnTo>
                      <a:pt x="270" y="1692"/>
                    </a:lnTo>
                    <a:lnTo>
                      <a:pt x="233" y="1737"/>
                    </a:lnTo>
                    <a:lnTo>
                      <a:pt x="193" y="1781"/>
                    </a:lnTo>
                    <a:lnTo>
                      <a:pt x="151" y="1826"/>
                    </a:lnTo>
                    <a:lnTo>
                      <a:pt x="113" y="1872"/>
                    </a:lnTo>
                    <a:lnTo>
                      <a:pt x="77" y="1919"/>
                    </a:lnTo>
                    <a:lnTo>
                      <a:pt x="49" y="1967"/>
                    </a:lnTo>
                    <a:lnTo>
                      <a:pt x="30" y="2016"/>
                    </a:lnTo>
                    <a:lnTo>
                      <a:pt x="24" y="2044"/>
                    </a:lnTo>
                    <a:lnTo>
                      <a:pt x="22" y="2072"/>
                    </a:lnTo>
                    <a:lnTo>
                      <a:pt x="22" y="2102"/>
                    </a:lnTo>
                    <a:lnTo>
                      <a:pt x="25" y="2131"/>
                    </a:lnTo>
                    <a:lnTo>
                      <a:pt x="31" y="2161"/>
                    </a:lnTo>
                    <a:lnTo>
                      <a:pt x="39" y="2190"/>
                    </a:lnTo>
                    <a:lnTo>
                      <a:pt x="48" y="2221"/>
                    </a:lnTo>
                    <a:lnTo>
                      <a:pt x="58" y="2252"/>
                    </a:lnTo>
                    <a:lnTo>
                      <a:pt x="71" y="2281"/>
                    </a:lnTo>
                    <a:lnTo>
                      <a:pt x="83" y="2312"/>
                    </a:lnTo>
                    <a:lnTo>
                      <a:pt x="116" y="2426"/>
                    </a:lnTo>
                  </a:path>
                </a:pathLst>
              </a:custGeom>
              <a:grpFill/>
              <a:ln w="6350">
                <a:solidFill>
                  <a:schemeClr val="tx1"/>
                </a:solidFill>
                <a:prstDash val="solid"/>
                <a:round/>
              </a:ln>
            </p:spPr>
            <p:txBody>
              <a:bodyPr/>
              <a:p>
                <a:endParaRPr lang="zh-CN" altLang="en-US">
                  <a:solidFill>
                    <a:schemeClr val="tx1"/>
                  </a:solidFill>
                </a:endParaRPr>
              </a:p>
            </p:txBody>
          </p:sp>
          <p:sp>
            <p:nvSpPr>
              <p:cNvPr id="71" name="Line 684"/>
              <p:cNvSpPr>
                <a:spLocks noChangeShapeType="1"/>
              </p:cNvSpPr>
              <p:nvPr/>
            </p:nvSpPr>
            <p:spPr bwMode="auto">
              <a:xfrm flipH="1" flipV="1">
                <a:off x="2069" y="2010"/>
                <a:ext cx="6" cy="1"/>
              </a:xfrm>
              <a:prstGeom prst="line">
                <a:avLst/>
              </a:prstGeom>
              <a:grpFill/>
              <a:ln w="6350">
                <a:solidFill>
                  <a:schemeClr val="tx1"/>
                </a:solidFill>
                <a:round/>
              </a:ln>
            </p:spPr>
            <p:txBody>
              <a:bodyPr/>
              <a:p>
                <a:endParaRPr lang="zh-CN" altLang="en-US"/>
              </a:p>
            </p:txBody>
          </p:sp>
          <p:sp>
            <p:nvSpPr>
              <p:cNvPr id="72" name="Line 685"/>
              <p:cNvSpPr>
                <a:spLocks noChangeShapeType="1"/>
              </p:cNvSpPr>
              <p:nvPr/>
            </p:nvSpPr>
            <p:spPr bwMode="auto">
              <a:xfrm flipH="1" flipV="1">
                <a:off x="2061" y="2010"/>
                <a:ext cx="8" cy="1"/>
              </a:xfrm>
              <a:prstGeom prst="line">
                <a:avLst/>
              </a:prstGeom>
              <a:grpFill/>
              <a:ln w="6350">
                <a:solidFill>
                  <a:schemeClr val="tx1"/>
                </a:solidFill>
                <a:round/>
              </a:ln>
            </p:spPr>
            <p:txBody>
              <a:bodyPr/>
              <a:p>
                <a:endParaRPr lang="zh-CN" altLang="en-US"/>
              </a:p>
            </p:txBody>
          </p:sp>
          <p:sp>
            <p:nvSpPr>
              <p:cNvPr id="73" name="Line 686"/>
              <p:cNvSpPr>
                <a:spLocks noChangeShapeType="1"/>
              </p:cNvSpPr>
              <p:nvPr/>
            </p:nvSpPr>
            <p:spPr bwMode="auto">
              <a:xfrm flipH="1">
                <a:off x="2052" y="2010"/>
                <a:ext cx="9" cy="1"/>
              </a:xfrm>
              <a:prstGeom prst="line">
                <a:avLst/>
              </a:prstGeom>
              <a:grpFill/>
              <a:ln w="6350">
                <a:solidFill>
                  <a:schemeClr val="tx1"/>
                </a:solidFill>
                <a:round/>
              </a:ln>
            </p:spPr>
            <p:txBody>
              <a:bodyPr/>
              <a:p>
                <a:endParaRPr lang="zh-CN" altLang="en-US"/>
              </a:p>
            </p:txBody>
          </p:sp>
          <p:sp>
            <p:nvSpPr>
              <p:cNvPr id="74" name="Line 687"/>
              <p:cNvSpPr>
                <a:spLocks noChangeShapeType="1"/>
              </p:cNvSpPr>
              <p:nvPr/>
            </p:nvSpPr>
            <p:spPr bwMode="auto">
              <a:xfrm flipH="1">
                <a:off x="2044" y="2010"/>
                <a:ext cx="8" cy="1"/>
              </a:xfrm>
              <a:prstGeom prst="line">
                <a:avLst/>
              </a:prstGeom>
              <a:grpFill/>
              <a:ln w="6350">
                <a:solidFill>
                  <a:schemeClr val="tx1"/>
                </a:solidFill>
                <a:round/>
              </a:ln>
            </p:spPr>
            <p:txBody>
              <a:bodyPr/>
              <a:p>
                <a:endParaRPr lang="zh-CN" altLang="en-US"/>
              </a:p>
            </p:txBody>
          </p:sp>
          <p:sp>
            <p:nvSpPr>
              <p:cNvPr id="75" name="Line 688"/>
              <p:cNvSpPr>
                <a:spLocks noChangeShapeType="1"/>
              </p:cNvSpPr>
              <p:nvPr/>
            </p:nvSpPr>
            <p:spPr bwMode="auto">
              <a:xfrm flipH="1">
                <a:off x="2036" y="2011"/>
                <a:ext cx="8" cy="1"/>
              </a:xfrm>
              <a:prstGeom prst="line">
                <a:avLst/>
              </a:prstGeom>
              <a:grpFill/>
              <a:ln w="6350">
                <a:solidFill>
                  <a:schemeClr val="tx1"/>
                </a:solidFill>
                <a:round/>
              </a:ln>
            </p:spPr>
            <p:txBody>
              <a:bodyPr/>
              <a:p>
                <a:endParaRPr lang="zh-CN" altLang="en-US"/>
              </a:p>
            </p:txBody>
          </p:sp>
          <p:sp>
            <p:nvSpPr>
              <p:cNvPr id="76" name="Line 689"/>
              <p:cNvSpPr>
                <a:spLocks noChangeShapeType="1"/>
              </p:cNvSpPr>
              <p:nvPr/>
            </p:nvSpPr>
            <p:spPr bwMode="auto">
              <a:xfrm flipH="1">
                <a:off x="2027" y="2012"/>
                <a:ext cx="9" cy="1"/>
              </a:xfrm>
              <a:prstGeom prst="line">
                <a:avLst/>
              </a:prstGeom>
              <a:grpFill/>
              <a:ln w="6350">
                <a:solidFill>
                  <a:schemeClr val="tx1"/>
                </a:solidFill>
                <a:round/>
              </a:ln>
            </p:spPr>
            <p:txBody>
              <a:bodyPr/>
              <a:p>
                <a:endParaRPr lang="zh-CN" altLang="en-US"/>
              </a:p>
            </p:txBody>
          </p:sp>
          <p:sp>
            <p:nvSpPr>
              <p:cNvPr id="77" name="Line 690"/>
              <p:cNvSpPr>
                <a:spLocks noChangeShapeType="1"/>
              </p:cNvSpPr>
              <p:nvPr/>
            </p:nvSpPr>
            <p:spPr bwMode="auto">
              <a:xfrm flipH="1">
                <a:off x="2020" y="2013"/>
                <a:ext cx="7" cy="2"/>
              </a:xfrm>
              <a:prstGeom prst="line">
                <a:avLst/>
              </a:prstGeom>
              <a:grpFill/>
              <a:ln w="6350">
                <a:solidFill>
                  <a:schemeClr val="tx1"/>
                </a:solidFill>
                <a:round/>
              </a:ln>
            </p:spPr>
            <p:txBody>
              <a:bodyPr/>
              <a:p>
                <a:endParaRPr lang="zh-CN" altLang="en-US"/>
              </a:p>
            </p:txBody>
          </p:sp>
          <p:sp>
            <p:nvSpPr>
              <p:cNvPr id="78" name="Line 691"/>
              <p:cNvSpPr>
                <a:spLocks noChangeShapeType="1"/>
              </p:cNvSpPr>
              <p:nvPr/>
            </p:nvSpPr>
            <p:spPr bwMode="auto">
              <a:xfrm flipH="1">
                <a:off x="2012" y="2015"/>
                <a:ext cx="8" cy="3"/>
              </a:xfrm>
              <a:prstGeom prst="line">
                <a:avLst/>
              </a:prstGeom>
              <a:grpFill/>
              <a:ln w="6350">
                <a:solidFill>
                  <a:schemeClr val="tx1"/>
                </a:solidFill>
                <a:round/>
              </a:ln>
            </p:spPr>
            <p:txBody>
              <a:bodyPr/>
              <a:p>
                <a:endParaRPr lang="zh-CN" altLang="en-US"/>
              </a:p>
            </p:txBody>
          </p:sp>
          <p:sp>
            <p:nvSpPr>
              <p:cNvPr id="79" name="Line 692"/>
              <p:cNvSpPr>
                <a:spLocks noChangeShapeType="1"/>
              </p:cNvSpPr>
              <p:nvPr/>
            </p:nvSpPr>
            <p:spPr bwMode="auto">
              <a:xfrm flipH="1">
                <a:off x="2004" y="2018"/>
                <a:ext cx="8" cy="2"/>
              </a:xfrm>
              <a:prstGeom prst="line">
                <a:avLst/>
              </a:prstGeom>
              <a:grpFill/>
              <a:ln w="6350">
                <a:solidFill>
                  <a:schemeClr val="tx1"/>
                </a:solidFill>
                <a:round/>
              </a:ln>
            </p:spPr>
            <p:txBody>
              <a:bodyPr/>
              <a:p>
                <a:endParaRPr lang="zh-CN" altLang="en-US"/>
              </a:p>
            </p:txBody>
          </p:sp>
          <p:sp>
            <p:nvSpPr>
              <p:cNvPr id="80" name="Line 693"/>
              <p:cNvSpPr>
                <a:spLocks noChangeShapeType="1"/>
              </p:cNvSpPr>
              <p:nvPr/>
            </p:nvSpPr>
            <p:spPr bwMode="auto">
              <a:xfrm flipH="1">
                <a:off x="1996" y="2020"/>
                <a:ext cx="8" cy="4"/>
              </a:xfrm>
              <a:prstGeom prst="line">
                <a:avLst/>
              </a:prstGeom>
              <a:grpFill/>
              <a:ln w="6350">
                <a:solidFill>
                  <a:schemeClr val="tx1"/>
                </a:solidFill>
                <a:round/>
              </a:ln>
            </p:spPr>
            <p:txBody>
              <a:bodyPr/>
              <a:p>
                <a:endParaRPr lang="zh-CN" altLang="en-US"/>
              </a:p>
            </p:txBody>
          </p:sp>
          <p:sp>
            <p:nvSpPr>
              <p:cNvPr id="81" name="Line 694"/>
              <p:cNvSpPr>
                <a:spLocks noChangeShapeType="1"/>
              </p:cNvSpPr>
              <p:nvPr/>
            </p:nvSpPr>
            <p:spPr bwMode="auto">
              <a:xfrm flipH="1">
                <a:off x="1988" y="2024"/>
                <a:ext cx="8" cy="3"/>
              </a:xfrm>
              <a:prstGeom prst="line">
                <a:avLst/>
              </a:prstGeom>
              <a:grpFill/>
              <a:ln w="6350">
                <a:solidFill>
                  <a:schemeClr val="tx1"/>
                </a:solidFill>
                <a:round/>
              </a:ln>
            </p:spPr>
            <p:txBody>
              <a:bodyPr/>
              <a:p>
                <a:endParaRPr lang="zh-CN" altLang="en-US"/>
              </a:p>
            </p:txBody>
          </p:sp>
          <p:sp>
            <p:nvSpPr>
              <p:cNvPr id="82" name="Line 695"/>
              <p:cNvSpPr>
                <a:spLocks noChangeShapeType="1"/>
              </p:cNvSpPr>
              <p:nvPr/>
            </p:nvSpPr>
            <p:spPr bwMode="auto">
              <a:xfrm flipH="1">
                <a:off x="1981" y="2027"/>
                <a:ext cx="7" cy="4"/>
              </a:xfrm>
              <a:prstGeom prst="line">
                <a:avLst/>
              </a:prstGeom>
              <a:grpFill/>
              <a:ln w="6350">
                <a:solidFill>
                  <a:schemeClr val="tx1"/>
                </a:solidFill>
                <a:round/>
              </a:ln>
            </p:spPr>
            <p:txBody>
              <a:bodyPr/>
              <a:p>
                <a:endParaRPr lang="zh-CN" altLang="en-US"/>
              </a:p>
            </p:txBody>
          </p:sp>
          <p:sp>
            <p:nvSpPr>
              <p:cNvPr id="83" name="Line 696"/>
              <p:cNvSpPr>
                <a:spLocks noChangeShapeType="1"/>
              </p:cNvSpPr>
              <p:nvPr/>
            </p:nvSpPr>
            <p:spPr bwMode="auto">
              <a:xfrm flipH="1">
                <a:off x="1974" y="2031"/>
                <a:ext cx="7" cy="4"/>
              </a:xfrm>
              <a:prstGeom prst="line">
                <a:avLst/>
              </a:prstGeom>
              <a:grpFill/>
              <a:ln w="6350">
                <a:solidFill>
                  <a:schemeClr val="tx1"/>
                </a:solidFill>
                <a:round/>
              </a:ln>
            </p:spPr>
            <p:txBody>
              <a:bodyPr/>
              <a:p>
                <a:endParaRPr lang="zh-CN" altLang="en-US"/>
              </a:p>
            </p:txBody>
          </p:sp>
          <p:sp>
            <p:nvSpPr>
              <p:cNvPr id="84" name="Line 697"/>
              <p:cNvSpPr>
                <a:spLocks noChangeShapeType="1"/>
              </p:cNvSpPr>
              <p:nvPr/>
            </p:nvSpPr>
            <p:spPr bwMode="auto">
              <a:xfrm flipH="1">
                <a:off x="1967" y="2035"/>
                <a:ext cx="7" cy="5"/>
              </a:xfrm>
              <a:prstGeom prst="line">
                <a:avLst/>
              </a:prstGeom>
              <a:grpFill/>
              <a:ln w="6350">
                <a:solidFill>
                  <a:schemeClr val="tx1"/>
                </a:solidFill>
                <a:round/>
              </a:ln>
            </p:spPr>
            <p:txBody>
              <a:bodyPr/>
              <a:p>
                <a:endParaRPr lang="zh-CN" altLang="en-US"/>
              </a:p>
            </p:txBody>
          </p:sp>
          <p:sp>
            <p:nvSpPr>
              <p:cNvPr id="85" name="Line 698"/>
              <p:cNvSpPr>
                <a:spLocks noChangeShapeType="1"/>
              </p:cNvSpPr>
              <p:nvPr/>
            </p:nvSpPr>
            <p:spPr bwMode="auto">
              <a:xfrm flipH="1">
                <a:off x="1961" y="2040"/>
                <a:ext cx="6" cy="5"/>
              </a:xfrm>
              <a:prstGeom prst="line">
                <a:avLst/>
              </a:prstGeom>
              <a:grpFill/>
              <a:ln w="6350">
                <a:solidFill>
                  <a:schemeClr val="tx1"/>
                </a:solidFill>
                <a:round/>
              </a:ln>
            </p:spPr>
            <p:txBody>
              <a:bodyPr/>
              <a:p>
                <a:endParaRPr lang="zh-CN" altLang="en-US"/>
              </a:p>
            </p:txBody>
          </p:sp>
          <p:sp>
            <p:nvSpPr>
              <p:cNvPr id="86" name="Line 699"/>
              <p:cNvSpPr>
                <a:spLocks noChangeShapeType="1"/>
              </p:cNvSpPr>
              <p:nvPr/>
            </p:nvSpPr>
            <p:spPr bwMode="auto">
              <a:xfrm flipH="1">
                <a:off x="1954" y="2045"/>
                <a:ext cx="7" cy="6"/>
              </a:xfrm>
              <a:prstGeom prst="line">
                <a:avLst/>
              </a:prstGeom>
              <a:grpFill/>
              <a:ln w="6350">
                <a:solidFill>
                  <a:schemeClr val="tx1"/>
                </a:solidFill>
                <a:round/>
              </a:ln>
            </p:spPr>
            <p:txBody>
              <a:bodyPr/>
              <a:p>
                <a:endParaRPr lang="zh-CN" altLang="en-US"/>
              </a:p>
            </p:txBody>
          </p:sp>
          <p:sp>
            <p:nvSpPr>
              <p:cNvPr id="87" name="Line 700"/>
              <p:cNvSpPr>
                <a:spLocks noChangeShapeType="1"/>
              </p:cNvSpPr>
              <p:nvPr/>
            </p:nvSpPr>
            <p:spPr bwMode="auto">
              <a:xfrm flipH="1">
                <a:off x="1948" y="2051"/>
                <a:ext cx="6" cy="5"/>
              </a:xfrm>
              <a:prstGeom prst="line">
                <a:avLst/>
              </a:prstGeom>
              <a:grpFill/>
              <a:ln w="6350">
                <a:solidFill>
                  <a:schemeClr val="tx1"/>
                </a:solidFill>
                <a:round/>
              </a:ln>
            </p:spPr>
            <p:txBody>
              <a:bodyPr/>
              <a:p>
                <a:endParaRPr lang="zh-CN" altLang="en-US"/>
              </a:p>
            </p:txBody>
          </p:sp>
          <p:sp>
            <p:nvSpPr>
              <p:cNvPr id="88" name="Line 701"/>
              <p:cNvSpPr>
                <a:spLocks noChangeShapeType="1"/>
              </p:cNvSpPr>
              <p:nvPr/>
            </p:nvSpPr>
            <p:spPr bwMode="auto">
              <a:xfrm flipH="1">
                <a:off x="1943" y="2056"/>
                <a:ext cx="5" cy="6"/>
              </a:xfrm>
              <a:prstGeom prst="line">
                <a:avLst/>
              </a:prstGeom>
              <a:grpFill/>
              <a:ln w="6350">
                <a:solidFill>
                  <a:schemeClr val="tx1"/>
                </a:solidFill>
                <a:round/>
              </a:ln>
            </p:spPr>
            <p:txBody>
              <a:bodyPr/>
              <a:p>
                <a:endParaRPr lang="zh-CN" altLang="en-US"/>
              </a:p>
            </p:txBody>
          </p:sp>
          <p:sp>
            <p:nvSpPr>
              <p:cNvPr id="89" name="Line 702"/>
              <p:cNvSpPr>
                <a:spLocks noChangeShapeType="1"/>
              </p:cNvSpPr>
              <p:nvPr/>
            </p:nvSpPr>
            <p:spPr bwMode="auto">
              <a:xfrm flipH="1">
                <a:off x="1937" y="2062"/>
                <a:ext cx="6" cy="7"/>
              </a:xfrm>
              <a:prstGeom prst="line">
                <a:avLst/>
              </a:prstGeom>
              <a:grpFill/>
              <a:ln w="6350">
                <a:solidFill>
                  <a:schemeClr val="tx1"/>
                </a:solidFill>
                <a:round/>
              </a:ln>
            </p:spPr>
            <p:txBody>
              <a:bodyPr/>
              <a:p>
                <a:endParaRPr lang="zh-CN" altLang="en-US"/>
              </a:p>
            </p:txBody>
          </p:sp>
          <p:sp>
            <p:nvSpPr>
              <p:cNvPr id="90" name="Line 703"/>
              <p:cNvSpPr>
                <a:spLocks noChangeShapeType="1"/>
              </p:cNvSpPr>
              <p:nvPr/>
            </p:nvSpPr>
            <p:spPr bwMode="auto">
              <a:xfrm flipH="1">
                <a:off x="1932" y="2069"/>
                <a:ext cx="5" cy="6"/>
              </a:xfrm>
              <a:prstGeom prst="line">
                <a:avLst/>
              </a:prstGeom>
              <a:grpFill/>
              <a:ln w="6350">
                <a:solidFill>
                  <a:schemeClr val="tx1"/>
                </a:solidFill>
                <a:round/>
              </a:ln>
            </p:spPr>
            <p:txBody>
              <a:bodyPr/>
              <a:p>
                <a:endParaRPr lang="zh-CN" altLang="en-US"/>
              </a:p>
            </p:txBody>
          </p:sp>
          <p:sp>
            <p:nvSpPr>
              <p:cNvPr id="91" name="Line 704"/>
              <p:cNvSpPr>
                <a:spLocks noChangeShapeType="1"/>
              </p:cNvSpPr>
              <p:nvPr/>
            </p:nvSpPr>
            <p:spPr bwMode="auto">
              <a:xfrm flipH="1">
                <a:off x="1927" y="2075"/>
                <a:ext cx="5" cy="7"/>
              </a:xfrm>
              <a:prstGeom prst="line">
                <a:avLst/>
              </a:prstGeom>
              <a:grpFill/>
              <a:ln w="6350">
                <a:solidFill>
                  <a:schemeClr val="tx1"/>
                </a:solidFill>
                <a:round/>
              </a:ln>
            </p:spPr>
            <p:txBody>
              <a:bodyPr/>
              <a:p>
                <a:endParaRPr lang="zh-CN" altLang="en-US"/>
              </a:p>
            </p:txBody>
          </p:sp>
          <p:sp>
            <p:nvSpPr>
              <p:cNvPr id="92" name="Line 705"/>
              <p:cNvSpPr>
                <a:spLocks noChangeShapeType="1"/>
              </p:cNvSpPr>
              <p:nvPr/>
            </p:nvSpPr>
            <p:spPr bwMode="auto">
              <a:xfrm flipH="1">
                <a:off x="1923" y="2082"/>
                <a:ext cx="4" cy="7"/>
              </a:xfrm>
              <a:prstGeom prst="line">
                <a:avLst/>
              </a:prstGeom>
              <a:grpFill/>
              <a:ln w="6350">
                <a:solidFill>
                  <a:schemeClr val="tx1"/>
                </a:solidFill>
                <a:round/>
              </a:ln>
            </p:spPr>
            <p:txBody>
              <a:bodyPr/>
              <a:p>
                <a:endParaRPr lang="zh-CN" altLang="en-US"/>
              </a:p>
            </p:txBody>
          </p:sp>
          <p:sp>
            <p:nvSpPr>
              <p:cNvPr id="93" name="Line 706"/>
              <p:cNvSpPr>
                <a:spLocks noChangeShapeType="1"/>
              </p:cNvSpPr>
              <p:nvPr/>
            </p:nvSpPr>
            <p:spPr bwMode="auto">
              <a:xfrm flipH="1">
                <a:off x="1919" y="2089"/>
                <a:ext cx="4" cy="8"/>
              </a:xfrm>
              <a:prstGeom prst="line">
                <a:avLst/>
              </a:prstGeom>
              <a:grpFill/>
              <a:ln w="6350">
                <a:solidFill>
                  <a:schemeClr val="tx1"/>
                </a:solidFill>
                <a:round/>
              </a:ln>
            </p:spPr>
            <p:txBody>
              <a:bodyPr/>
              <a:p>
                <a:endParaRPr lang="zh-CN" altLang="en-US"/>
              </a:p>
            </p:txBody>
          </p:sp>
          <p:sp>
            <p:nvSpPr>
              <p:cNvPr id="94" name="Line 707"/>
              <p:cNvSpPr>
                <a:spLocks noChangeShapeType="1"/>
              </p:cNvSpPr>
              <p:nvPr/>
            </p:nvSpPr>
            <p:spPr bwMode="auto">
              <a:xfrm flipH="1">
                <a:off x="1916" y="2097"/>
                <a:ext cx="3" cy="7"/>
              </a:xfrm>
              <a:prstGeom prst="line">
                <a:avLst/>
              </a:prstGeom>
              <a:grpFill/>
              <a:ln w="6350">
                <a:solidFill>
                  <a:schemeClr val="tx1"/>
                </a:solidFill>
                <a:round/>
              </a:ln>
            </p:spPr>
            <p:txBody>
              <a:bodyPr/>
              <a:p>
                <a:endParaRPr lang="zh-CN" altLang="en-US"/>
              </a:p>
            </p:txBody>
          </p:sp>
          <p:sp>
            <p:nvSpPr>
              <p:cNvPr id="95" name="Line 708"/>
              <p:cNvSpPr>
                <a:spLocks noChangeShapeType="1"/>
              </p:cNvSpPr>
              <p:nvPr/>
            </p:nvSpPr>
            <p:spPr bwMode="auto">
              <a:xfrm flipH="1">
                <a:off x="1912" y="2104"/>
                <a:ext cx="4" cy="8"/>
              </a:xfrm>
              <a:prstGeom prst="line">
                <a:avLst/>
              </a:prstGeom>
              <a:grpFill/>
              <a:ln w="6350">
                <a:solidFill>
                  <a:schemeClr val="tx1"/>
                </a:solidFill>
                <a:round/>
              </a:ln>
            </p:spPr>
            <p:txBody>
              <a:bodyPr/>
              <a:p>
                <a:endParaRPr lang="zh-CN" altLang="en-US"/>
              </a:p>
            </p:txBody>
          </p:sp>
          <p:sp>
            <p:nvSpPr>
              <p:cNvPr id="96" name="Line 709"/>
              <p:cNvSpPr>
                <a:spLocks noChangeShapeType="1"/>
              </p:cNvSpPr>
              <p:nvPr/>
            </p:nvSpPr>
            <p:spPr bwMode="auto">
              <a:xfrm flipH="1">
                <a:off x="1910" y="2112"/>
                <a:ext cx="2" cy="8"/>
              </a:xfrm>
              <a:prstGeom prst="line">
                <a:avLst/>
              </a:prstGeom>
              <a:grpFill/>
              <a:ln w="6350">
                <a:solidFill>
                  <a:schemeClr val="tx1"/>
                </a:solidFill>
                <a:round/>
              </a:ln>
            </p:spPr>
            <p:txBody>
              <a:bodyPr/>
              <a:p>
                <a:endParaRPr lang="zh-CN" altLang="en-US"/>
              </a:p>
            </p:txBody>
          </p:sp>
          <p:sp>
            <p:nvSpPr>
              <p:cNvPr id="97" name="Line 710"/>
              <p:cNvSpPr>
                <a:spLocks noChangeShapeType="1"/>
              </p:cNvSpPr>
              <p:nvPr/>
            </p:nvSpPr>
            <p:spPr bwMode="auto">
              <a:xfrm flipH="1">
                <a:off x="1907" y="2120"/>
                <a:ext cx="3" cy="8"/>
              </a:xfrm>
              <a:prstGeom prst="line">
                <a:avLst/>
              </a:prstGeom>
              <a:grpFill/>
              <a:ln w="6350">
                <a:solidFill>
                  <a:schemeClr val="tx1"/>
                </a:solidFill>
                <a:round/>
              </a:ln>
            </p:spPr>
            <p:txBody>
              <a:bodyPr/>
              <a:p>
                <a:endParaRPr lang="zh-CN" altLang="en-US"/>
              </a:p>
            </p:txBody>
          </p:sp>
          <p:sp>
            <p:nvSpPr>
              <p:cNvPr id="98" name="Line 711"/>
              <p:cNvSpPr>
                <a:spLocks noChangeShapeType="1"/>
              </p:cNvSpPr>
              <p:nvPr/>
            </p:nvSpPr>
            <p:spPr bwMode="auto">
              <a:xfrm flipH="1">
                <a:off x="1905" y="2128"/>
                <a:ext cx="2" cy="8"/>
              </a:xfrm>
              <a:prstGeom prst="line">
                <a:avLst/>
              </a:prstGeom>
              <a:grpFill/>
              <a:ln w="6350">
                <a:solidFill>
                  <a:schemeClr val="tx1"/>
                </a:solidFill>
                <a:round/>
              </a:ln>
            </p:spPr>
            <p:txBody>
              <a:bodyPr/>
              <a:p>
                <a:endParaRPr lang="zh-CN" altLang="en-US"/>
              </a:p>
            </p:txBody>
          </p:sp>
          <p:sp>
            <p:nvSpPr>
              <p:cNvPr id="99" name="Line 712"/>
              <p:cNvSpPr>
                <a:spLocks noChangeShapeType="1"/>
              </p:cNvSpPr>
              <p:nvPr/>
            </p:nvSpPr>
            <p:spPr bwMode="auto">
              <a:xfrm flipH="1">
                <a:off x="1904" y="2136"/>
                <a:ext cx="1" cy="8"/>
              </a:xfrm>
              <a:prstGeom prst="line">
                <a:avLst/>
              </a:prstGeom>
              <a:grpFill/>
              <a:ln w="6350">
                <a:solidFill>
                  <a:schemeClr val="tx1"/>
                </a:solidFill>
                <a:round/>
              </a:ln>
            </p:spPr>
            <p:txBody>
              <a:bodyPr/>
              <a:p>
                <a:endParaRPr lang="zh-CN" altLang="en-US"/>
              </a:p>
            </p:txBody>
          </p:sp>
          <p:sp>
            <p:nvSpPr>
              <p:cNvPr id="100" name="Line 713"/>
              <p:cNvSpPr>
                <a:spLocks noChangeShapeType="1"/>
              </p:cNvSpPr>
              <p:nvPr/>
            </p:nvSpPr>
            <p:spPr bwMode="auto">
              <a:xfrm flipH="1">
                <a:off x="1904" y="2144"/>
                <a:ext cx="1" cy="1"/>
              </a:xfrm>
              <a:prstGeom prst="line">
                <a:avLst/>
              </a:prstGeom>
              <a:grpFill/>
              <a:ln w="6350">
                <a:solidFill>
                  <a:schemeClr val="tx1"/>
                </a:solidFill>
                <a:round/>
              </a:ln>
            </p:spPr>
            <p:txBody>
              <a:bodyPr/>
              <a:p>
                <a:endParaRPr lang="zh-CN" altLang="en-US"/>
              </a:p>
            </p:txBody>
          </p:sp>
          <p:sp>
            <p:nvSpPr>
              <p:cNvPr id="101" name="Line 714"/>
              <p:cNvSpPr>
                <a:spLocks noChangeShapeType="1"/>
              </p:cNvSpPr>
              <p:nvPr/>
            </p:nvSpPr>
            <p:spPr bwMode="auto">
              <a:xfrm flipH="1" flipV="1">
                <a:off x="2095" y="2012"/>
                <a:ext cx="197" cy="23"/>
              </a:xfrm>
              <a:prstGeom prst="line">
                <a:avLst/>
              </a:prstGeom>
              <a:grpFill/>
              <a:ln w="6350">
                <a:solidFill>
                  <a:schemeClr val="tx1"/>
                </a:solidFill>
                <a:round/>
              </a:ln>
            </p:spPr>
            <p:txBody>
              <a:bodyPr/>
              <a:p>
                <a:endParaRPr lang="zh-CN" altLang="en-US"/>
              </a:p>
            </p:txBody>
          </p:sp>
          <p:sp>
            <p:nvSpPr>
              <p:cNvPr id="102" name="Line 715"/>
              <p:cNvSpPr>
                <a:spLocks noChangeShapeType="1"/>
              </p:cNvSpPr>
              <p:nvPr/>
            </p:nvSpPr>
            <p:spPr bwMode="auto">
              <a:xfrm flipH="1" flipV="1">
                <a:off x="2086" y="2011"/>
                <a:ext cx="9" cy="1"/>
              </a:xfrm>
              <a:prstGeom prst="line">
                <a:avLst/>
              </a:prstGeom>
              <a:grpFill/>
              <a:ln w="6350">
                <a:solidFill>
                  <a:schemeClr val="tx1"/>
                </a:solidFill>
                <a:round/>
              </a:ln>
            </p:spPr>
            <p:txBody>
              <a:bodyPr/>
              <a:p>
                <a:endParaRPr lang="zh-CN" altLang="en-US"/>
              </a:p>
            </p:txBody>
          </p:sp>
          <p:sp>
            <p:nvSpPr>
              <p:cNvPr id="103" name="Line 716"/>
              <p:cNvSpPr>
                <a:spLocks noChangeShapeType="1"/>
              </p:cNvSpPr>
              <p:nvPr/>
            </p:nvSpPr>
            <p:spPr bwMode="auto">
              <a:xfrm>
                <a:off x="383" y="1978"/>
                <a:ext cx="2124" cy="1"/>
              </a:xfrm>
              <a:prstGeom prst="line">
                <a:avLst/>
              </a:prstGeom>
              <a:grpFill/>
              <a:ln w="6350">
                <a:solidFill>
                  <a:schemeClr val="tx1"/>
                </a:solidFill>
                <a:round/>
              </a:ln>
            </p:spPr>
            <p:txBody>
              <a:bodyPr/>
              <a:p>
                <a:endParaRPr lang="zh-CN" altLang="en-US"/>
              </a:p>
            </p:txBody>
          </p:sp>
          <p:sp>
            <p:nvSpPr>
              <p:cNvPr id="104" name="Line 717"/>
              <p:cNvSpPr>
                <a:spLocks noChangeShapeType="1"/>
              </p:cNvSpPr>
              <p:nvPr/>
            </p:nvSpPr>
            <p:spPr bwMode="auto">
              <a:xfrm>
                <a:off x="377" y="1978"/>
                <a:ext cx="2143" cy="1"/>
              </a:xfrm>
              <a:prstGeom prst="line">
                <a:avLst/>
              </a:prstGeom>
              <a:grpFill/>
              <a:ln w="6350">
                <a:solidFill>
                  <a:schemeClr val="tx1"/>
                </a:solidFill>
                <a:round/>
              </a:ln>
            </p:spPr>
            <p:txBody>
              <a:bodyPr/>
              <a:p>
                <a:endParaRPr lang="zh-CN" altLang="en-US"/>
              </a:p>
            </p:txBody>
          </p:sp>
          <p:sp>
            <p:nvSpPr>
              <p:cNvPr id="105" name="Line 718"/>
              <p:cNvSpPr>
                <a:spLocks noChangeShapeType="1"/>
              </p:cNvSpPr>
              <p:nvPr/>
            </p:nvSpPr>
            <p:spPr bwMode="auto">
              <a:xfrm>
                <a:off x="377" y="1978"/>
                <a:ext cx="2142" cy="1"/>
              </a:xfrm>
              <a:prstGeom prst="line">
                <a:avLst/>
              </a:prstGeom>
              <a:grpFill/>
              <a:ln w="6350">
                <a:solidFill>
                  <a:schemeClr val="tx1"/>
                </a:solidFill>
                <a:round/>
              </a:ln>
            </p:spPr>
            <p:txBody>
              <a:bodyPr/>
              <a:p>
                <a:endParaRPr lang="zh-CN" altLang="en-US"/>
              </a:p>
            </p:txBody>
          </p:sp>
          <p:sp>
            <p:nvSpPr>
              <p:cNvPr id="106" name="Line 719"/>
              <p:cNvSpPr>
                <a:spLocks noChangeShapeType="1"/>
              </p:cNvSpPr>
              <p:nvPr/>
            </p:nvSpPr>
            <p:spPr bwMode="auto">
              <a:xfrm flipV="1">
                <a:off x="1445" y="1446"/>
                <a:ext cx="1" cy="1585"/>
              </a:xfrm>
              <a:prstGeom prst="line">
                <a:avLst/>
              </a:prstGeom>
              <a:grpFill/>
              <a:ln w="6350">
                <a:solidFill>
                  <a:schemeClr val="tx1"/>
                </a:solidFill>
                <a:round/>
              </a:ln>
            </p:spPr>
            <p:txBody>
              <a:bodyPr/>
              <a:p>
                <a:endParaRPr lang="zh-CN" altLang="en-US"/>
              </a:p>
            </p:txBody>
          </p:sp>
          <p:sp>
            <p:nvSpPr>
              <p:cNvPr id="107" name="Line 720"/>
              <p:cNvSpPr>
                <a:spLocks noChangeShapeType="1"/>
              </p:cNvSpPr>
              <p:nvPr/>
            </p:nvSpPr>
            <p:spPr bwMode="auto">
              <a:xfrm flipH="1" flipV="1">
                <a:off x="1215" y="2553"/>
                <a:ext cx="449" cy="450"/>
              </a:xfrm>
              <a:prstGeom prst="line">
                <a:avLst/>
              </a:prstGeom>
              <a:grpFill/>
              <a:ln w="6350">
                <a:solidFill>
                  <a:schemeClr val="tx1"/>
                </a:solidFill>
                <a:round/>
              </a:ln>
            </p:spPr>
            <p:txBody>
              <a:bodyPr/>
              <a:p>
                <a:endParaRPr lang="zh-CN" altLang="en-US"/>
              </a:p>
            </p:txBody>
          </p:sp>
          <p:sp>
            <p:nvSpPr>
              <p:cNvPr id="108" name="Line 721"/>
              <p:cNvSpPr>
                <a:spLocks noChangeShapeType="1"/>
              </p:cNvSpPr>
              <p:nvPr/>
            </p:nvSpPr>
            <p:spPr bwMode="auto">
              <a:xfrm flipH="1" flipV="1">
                <a:off x="685" y="2024"/>
                <a:ext cx="352" cy="352"/>
              </a:xfrm>
              <a:prstGeom prst="line">
                <a:avLst/>
              </a:prstGeom>
              <a:grpFill/>
              <a:ln w="6350">
                <a:solidFill>
                  <a:schemeClr val="tx1"/>
                </a:solidFill>
                <a:round/>
              </a:ln>
            </p:spPr>
            <p:txBody>
              <a:bodyPr/>
              <a:p>
                <a:endParaRPr lang="zh-CN" altLang="en-US"/>
              </a:p>
            </p:txBody>
          </p:sp>
          <p:sp>
            <p:nvSpPr>
              <p:cNvPr id="109" name="Line 722"/>
              <p:cNvSpPr>
                <a:spLocks noChangeShapeType="1"/>
              </p:cNvSpPr>
              <p:nvPr/>
            </p:nvSpPr>
            <p:spPr bwMode="auto">
              <a:xfrm flipH="1" flipV="1">
                <a:off x="657" y="2028"/>
                <a:ext cx="981" cy="981"/>
              </a:xfrm>
              <a:prstGeom prst="line">
                <a:avLst/>
              </a:prstGeom>
              <a:grpFill/>
              <a:ln w="6350">
                <a:solidFill>
                  <a:schemeClr val="tx1"/>
                </a:solidFill>
                <a:round/>
              </a:ln>
            </p:spPr>
            <p:txBody>
              <a:bodyPr/>
              <a:p>
                <a:endParaRPr lang="zh-CN" altLang="en-US"/>
              </a:p>
            </p:txBody>
          </p:sp>
          <p:sp>
            <p:nvSpPr>
              <p:cNvPr id="110" name="Line 723"/>
              <p:cNvSpPr>
                <a:spLocks noChangeShapeType="1"/>
              </p:cNvSpPr>
              <p:nvPr/>
            </p:nvSpPr>
            <p:spPr bwMode="auto">
              <a:xfrm flipH="1" flipV="1">
                <a:off x="628" y="2031"/>
                <a:ext cx="982" cy="982"/>
              </a:xfrm>
              <a:prstGeom prst="line">
                <a:avLst/>
              </a:prstGeom>
              <a:grpFill/>
              <a:ln w="6350">
                <a:solidFill>
                  <a:schemeClr val="tx1"/>
                </a:solidFill>
                <a:round/>
              </a:ln>
            </p:spPr>
            <p:txBody>
              <a:bodyPr/>
              <a:p>
                <a:endParaRPr lang="zh-CN" altLang="en-US"/>
              </a:p>
            </p:txBody>
          </p:sp>
          <p:sp>
            <p:nvSpPr>
              <p:cNvPr id="111" name="Line 724"/>
              <p:cNvSpPr>
                <a:spLocks noChangeShapeType="1"/>
              </p:cNvSpPr>
              <p:nvPr/>
            </p:nvSpPr>
            <p:spPr bwMode="auto">
              <a:xfrm flipH="1" flipV="1">
                <a:off x="600" y="2035"/>
                <a:ext cx="979" cy="979"/>
              </a:xfrm>
              <a:prstGeom prst="line">
                <a:avLst/>
              </a:prstGeom>
              <a:grpFill/>
              <a:ln w="6350">
                <a:solidFill>
                  <a:schemeClr val="tx1"/>
                </a:solidFill>
                <a:round/>
              </a:ln>
            </p:spPr>
            <p:txBody>
              <a:bodyPr/>
              <a:p>
                <a:endParaRPr lang="zh-CN" altLang="en-US"/>
              </a:p>
            </p:txBody>
          </p:sp>
          <p:sp>
            <p:nvSpPr>
              <p:cNvPr id="112" name="Line 725"/>
              <p:cNvSpPr>
                <a:spLocks noChangeShapeType="1"/>
              </p:cNvSpPr>
              <p:nvPr/>
            </p:nvSpPr>
            <p:spPr bwMode="auto">
              <a:xfrm flipH="1" flipV="1">
                <a:off x="572" y="2039"/>
                <a:ext cx="974" cy="974"/>
              </a:xfrm>
              <a:prstGeom prst="line">
                <a:avLst/>
              </a:prstGeom>
              <a:grpFill/>
              <a:ln w="6350">
                <a:solidFill>
                  <a:schemeClr val="tx1"/>
                </a:solidFill>
                <a:round/>
              </a:ln>
            </p:spPr>
            <p:txBody>
              <a:bodyPr/>
              <a:p>
                <a:endParaRPr lang="zh-CN" altLang="en-US"/>
              </a:p>
            </p:txBody>
          </p:sp>
          <p:sp>
            <p:nvSpPr>
              <p:cNvPr id="113" name="Line 726"/>
              <p:cNvSpPr>
                <a:spLocks noChangeShapeType="1"/>
              </p:cNvSpPr>
              <p:nvPr/>
            </p:nvSpPr>
            <p:spPr bwMode="auto">
              <a:xfrm flipH="1" flipV="1">
                <a:off x="544" y="2043"/>
                <a:ext cx="967" cy="967"/>
              </a:xfrm>
              <a:prstGeom prst="line">
                <a:avLst/>
              </a:prstGeom>
              <a:grpFill/>
              <a:ln w="6350">
                <a:solidFill>
                  <a:schemeClr val="tx1"/>
                </a:solidFill>
                <a:round/>
              </a:ln>
            </p:spPr>
            <p:txBody>
              <a:bodyPr/>
              <a:p>
                <a:endParaRPr lang="zh-CN" altLang="en-US"/>
              </a:p>
            </p:txBody>
          </p:sp>
          <p:sp>
            <p:nvSpPr>
              <p:cNvPr id="114" name="Line 727"/>
              <p:cNvSpPr>
                <a:spLocks noChangeShapeType="1"/>
              </p:cNvSpPr>
              <p:nvPr/>
            </p:nvSpPr>
            <p:spPr bwMode="auto">
              <a:xfrm flipH="1" flipV="1">
                <a:off x="516" y="2047"/>
                <a:ext cx="957" cy="957"/>
              </a:xfrm>
              <a:prstGeom prst="line">
                <a:avLst/>
              </a:prstGeom>
              <a:grpFill/>
              <a:ln w="6350">
                <a:solidFill>
                  <a:schemeClr val="tx1"/>
                </a:solidFill>
                <a:round/>
              </a:ln>
            </p:spPr>
            <p:txBody>
              <a:bodyPr/>
              <a:p>
                <a:endParaRPr lang="zh-CN" altLang="en-US"/>
              </a:p>
            </p:txBody>
          </p:sp>
          <p:sp>
            <p:nvSpPr>
              <p:cNvPr id="115" name="Line 728"/>
              <p:cNvSpPr>
                <a:spLocks noChangeShapeType="1"/>
              </p:cNvSpPr>
              <p:nvPr/>
            </p:nvSpPr>
            <p:spPr bwMode="auto">
              <a:xfrm flipH="1" flipV="1">
                <a:off x="488" y="2051"/>
                <a:ext cx="945" cy="945"/>
              </a:xfrm>
              <a:prstGeom prst="line">
                <a:avLst/>
              </a:prstGeom>
              <a:grpFill/>
              <a:ln w="6350">
                <a:solidFill>
                  <a:schemeClr val="tx1"/>
                </a:solidFill>
                <a:round/>
              </a:ln>
            </p:spPr>
            <p:txBody>
              <a:bodyPr/>
              <a:p>
                <a:endParaRPr lang="zh-CN" altLang="en-US"/>
              </a:p>
            </p:txBody>
          </p:sp>
          <p:sp>
            <p:nvSpPr>
              <p:cNvPr id="116" name="Line 729"/>
              <p:cNvSpPr>
                <a:spLocks noChangeShapeType="1"/>
              </p:cNvSpPr>
              <p:nvPr/>
            </p:nvSpPr>
            <p:spPr bwMode="auto">
              <a:xfrm flipH="1" flipV="1">
                <a:off x="460" y="2056"/>
                <a:ext cx="929" cy="929"/>
              </a:xfrm>
              <a:prstGeom prst="line">
                <a:avLst/>
              </a:prstGeom>
              <a:grpFill/>
              <a:ln w="6350">
                <a:solidFill>
                  <a:schemeClr val="tx1"/>
                </a:solidFill>
                <a:round/>
              </a:ln>
            </p:spPr>
            <p:txBody>
              <a:bodyPr/>
              <a:p>
                <a:endParaRPr lang="zh-CN" altLang="en-US"/>
              </a:p>
            </p:txBody>
          </p:sp>
          <p:sp>
            <p:nvSpPr>
              <p:cNvPr id="117" name="Line 730"/>
              <p:cNvSpPr>
                <a:spLocks noChangeShapeType="1"/>
              </p:cNvSpPr>
              <p:nvPr/>
            </p:nvSpPr>
            <p:spPr bwMode="auto">
              <a:xfrm flipH="1" flipV="1">
                <a:off x="432" y="2060"/>
                <a:ext cx="911" cy="911"/>
              </a:xfrm>
              <a:prstGeom prst="line">
                <a:avLst/>
              </a:prstGeom>
              <a:grpFill/>
              <a:ln w="6350">
                <a:solidFill>
                  <a:schemeClr val="tx1"/>
                </a:solidFill>
                <a:round/>
              </a:ln>
            </p:spPr>
            <p:txBody>
              <a:bodyPr/>
              <a:p>
                <a:endParaRPr lang="zh-CN" altLang="en-US"/>
              </a:p>
            </p:txBody>
          </p:sp>
          <p:sp>
            <p:nvSpPr>
              <p:cNvPr id="118" name="Line 731"/>
              <p:cNvSpPr>
                <a:spLocks noChangeShapeType="1"/>
              </p:cNvSpPr>
              <p:nvPr/>
            </p:nvSpPr>
            <p:spPr bwMode="auto">
              <a:xfrm flipH="1" flipV="1">
                <a:off x="405" y="2065"/>
                <a:ext cx="891" cy="890"/>
              </a:xfrm>
              <a:prstGeom prst="line">
                <a:avLst/>
              </a:prstGeom>
              <a:grpFill/>
              <a:ln w="6350">
                <a:solidFill>
                  <a:schemeClr val="tx1"/>
                </a:solidFill>
                <a:round/>
              </a:ln>
            </p:spPr>
            <p:txBody>
              <a:bodyPr/>
              <a:p>
                <a:endParaRPr lang="zh-CN" altLang="en-US"/>
              </a:p>
            </p:txBody>
          </p:sp>
          <p:sp>
            <p:nvSpPr>
              <p:cNvPr id="119" name="Line 732"/>
              <p:cNvSpPr>
                <a:spLocks noChangeShapeType="1"/>
              </p:cNvSpPr>
              <p:nvPr/>
            </p:nvSpPr>
            <p:spPr bwMode="auto">
              <a:xfrm flipH="1" flipV="1">
                <a:off x="381" y="2072"/>
                <a:ext cx="865" cy="866"/>
              </a:xfrm>
              <a:prstGeom prst="line">
                <a:avLst/>
              </a:prstGeom>
              <a:grpFill/>
              <a:ln w="6350">
                <a:solidFill>
                  <a:schemeClr val="tx1"/>
                </a:solidFill>
                <a:round/>
              </a:ln>
            </p:spPr>
            <p:txBody>
              <a:bodyPr/>
              <a:p>
                <a:endParaRPr lang="zh-CN" altLang="en-US"/>
              </a:p>
            </p:txBody>
          </p:sp>
          <p:sp>
            <p:nvSpPr>
              <p:cNvPr id="120" name="Line 733"/>
              <p:cNvSpPr>
                <a:spLocks noChangeShapeType="1"/>
              </p:cNvSpPr>
              <p:nvPr/>
            </p:nvSpPr>
            <p:spPr bwMode="auto">
              <a:xfrm flipH="1" flipV="1">
                <a:off x="390" y="2113"/>
                <a:ext cx="806" cy="807"/>
              </a:xfrm>
              <a:prstGeom prst="line">
                <a:avLst/>
              </a:prstGeom>
              <a:grpFill/>
              <a:ln w="6350">
                <a:solidFill>
                  <a:schemeClr val="tx1"/>
                </a:solidFill>
                <a:round/>
              </a:ln>
            </p:spPr>
            <p:txBody>
              <a:bodyPr/>
              <a:p>
                <a:endParaRPr lang="zh-CN" altLang="en-US"/>
              </a:p>
            </p:txBody>
          </p:sp>
          <p:sp>
            <p:nvSpPr>
              <p:cNvPr id="121" name="Line 734"/>
              <p:cNvSpPr>
                <a:spLocks noChangeShapeType="1"/>
              </p:cNvSpPr>
              <p:nvPr/>
            </p:nvSpPr>
            <p:spPr bwMode="auto">
              <a:xfrm flipH="1" flipV="1">
                <a:off x="399" y="2155"/>
                <a:ext cx="747" cy="746"/>
              </a:xfrm>
              <a:prstGeom prst="line">
                <a:avLst/>
              </a:prstGeom>
              <a:grpFill/>
              <a:ln w="6350">
                <a:solidFill>
                  <a:schemeClr val="tx1"/>
                </a:solidFill>
                <a:round/>
              </a:ln>
            </p:spPr>
            <p:txBody>
              <a:bodyPr/>
              <a:p>
                <a:endParaRPr lang="zh-CN" altLang="en-US"/>
              </a:p>
            </p:txBody>
          </p:sp>
          <p:sp>
            <p:nvSpPr>
              <p:cNvPr id="122" name="Line 735"/>
              <p:cNvSpPr>
                <a:spLocks noChangeShapeType="1"/>
              </p:cNvSpPr>
              <p:nvPr/>
            </p:nvSpPr>
            <p:spPr bwMode="auto">
              <a:xfrm flipH="1" flipV="1">
                <a:off x="409" y="2197"/>
                <a:ext cx="685" cy="685"/>
              </a:xfrm>
              <a:prstGeom prst="line">
                <a:avLst/>
              </a:prstGeom>
              <a:grpFill/>
              <a:ln w="6350">
                <a:solidFill>
                  <a:schemeClr val="tx1"/>
                </a:solidFill>
                <a:round/>
              </a:ln>
            </p:spPr>
            <p:txBody>
              <a:bodyPr/>
              <a:p>
                <a:endParaRPr lang="zh-CN" altLang="en-US"/>
              </a:p>
            </p:txBody>
          </p:sp>
          <p:sp>
            <p:nvSpPr>
              <p:cNvPr id="123" name="Line 736"/>
              <p:cNvSpPr>
                <a:spLocks noChangeShapeType="1"/>
              </p:cNvSpPr>
              <p:nvPr/>
            </p:nvSpPr>
            <p:spPr bwMode="auto">
              <a:xfrm flipH="1" flipV="1">
                <a:off x="422" y="2242"/>
                <a:ext cx="620" cy="620"/>
              </a:xfrm>
              <a:prstGeom prst="line">
                <a:avLst/>
              </a:prstGeom>
              <a:grpFill/>
              <a:ln w="6350">
                <a:solidFill>
                  <a:schemeClr val="tx1"/>
                </a:solidFill>
                <a:round/>
              </a:ln>
            </p:spPr>
            <p:txBody>
              <a:bodyPr/>
              <a:p>
                <a:endParaRPr lang="zh-CN" altLang="en-US"/>
              </a:p>
            </p:txBody>
          </p:sp>
          <p:sp>
            <p:nvSpPr>
              <p:cNvPr id="124" name="Line 737"/>
              <p:cNvSpPr>
                <a:spLocks noChangeShapeType="1"/>
              </p:cNvSpPr>
              <p:nvPr/>
            </p:nvSpPr>
            <p:spPr bwMode="auto">
              <a:xfrm flipH="1" flipV="1">
                <a:off x="437" y="2289"/>
                <a:ext cx="550" cy="550"/>
              </a:xfrm>
              <a:prstGeom prst="line">
                <a:avLst/>
              </a:prstGeom>
              <a:grpFill/>
              <a:ln w="6350">
                <a:solidFill>
                  <a:schemeClr val="tx1"/>
                </a:solidFill>
                <a:round/>
              </a:ln>
            </p:spPr>
            <p:txBody>
              <a:bodyPr/>
              <a:p>
                <a:endParaRPr lang="zh-CN" altLang="en-US"/>
              </a:p>
            </p:txBody>
          </p:sp>
          <p:sp>
            <p:nvSpPr>
              <p:cNvPr id="125" name="Line 738"/>
              <p:cNvSpPr>
                <a:spLocks noChangeShapeType="1"/>
              </p:cNvSpPr>
              <p:nvPr/>
            </p:nvSpPr>
            <p:spPr bwMode="auto">
              <a:xfrm flipH="1" flipV="1">
                <a:off x="457" y="2341"/>
                <a:ext cx="472" cy="472"/>
              </a:xfrm>
              <a:prstGeom prst="line">
                <a:avLst/>
              </a:prstGeom>
              <a:grpFill/>
              <a:ln w="6350">
                <a:solidFill>
                  <a:schemeClr val="tx1"/>
                </a:solidFill>
                <a:round/>
              </a:ln>
            </p:spPr>
            <p:txBody>
              <a:bodyPr/>
              <a:p>
                <a:endParaRPr lang="zh-CN" altLang="en-US"/>
              </a:p>
            </p:txBody>
          </p:sp>
          <p:sp>
            <p:nvSpPr>
              <p:cNvPr id="126" name="Line 739"/>
              <p:cNvSpPr>
                <a:spLocks noChangeShapeType="1"/>
              </p:cNvSpPr>
              <p:nvPr/>
            </p:nvSpPr>
            <p:spPr bwMode="auto">
              <a:xfrm flipH="1" flipV="1">
                <a:off x="487" y="2404"/>
                <a:ext cx="376" cy="375"/>
              </a:xfrm>
              <a:prstGeom prst="line">
                <a:avLst/>
              </a:prstGeom>
              <a:grpFill/>
              <a:ln w="6350">
                <a:solidFill>
                  <a:schemeClr val="tx1"/>
                </a:solidFill>
                <a:round/>
              </a:ln>
            </p:spPr>
            <p:txBody>
              <a:bodyPr/>
              <a:p>
                <a:endParaRPr lang="zh-CN" altLang="en-US"/>
              </a:p>
            </p:txBody>
          </p:sp>
          <p:sp>
            <p:nvSpPr>
              <p:cNvPr id="127" name="Line 740"/>
              <p:cNvSpPr>
                <a:spLocks noChangeShapeType="1"/>
              </p:cNvSpPr>
              <p:nvPr/>
            </p:nvSpPr>
            <p:spPr bwMode="auto">
              <a:xfrm flipH="1" flipV="1">
                <a:off x="539" y="2487"/>
                <a:ext cx="237" cy="237"/>
              </a:xfrm>
              <a:prstGeom prst="line">
                <a:avLst/>
              </a:prstGeom>
              <a:grpFill/>
              <a:ln w="6350">
                <a:solidFill>
                  <a:schemeClr val="tx1"/>
                </a:solidFill>
                <a:round/>
              </a:ln>
            </p:spPr>
            <p:txBody>
              <a:bodyPr/>
              <a:p>
                <a:endParaRPr lang="zh-CN" altLang="en-US"/>
              </a:p>
            </p:txBody>
          </p:sp>
          <p:sp>
            <p:nvSpPr>
              <p:cNvPr id="128" name="Line 741"/>
              <p:cNvSpPr>
                <a:spLocks noChangeShapeType="1"/>
              </p:cNvSpPr>
              <p:nvPr/>
            </p:nvSpPr>
            <p:spPr bwMode="auto">
              <a:xfrm flipH="1" flipV="1">
                <a:off x="834" y="2012"/>
                <a:ext cx="131" cy="132"/>
              </a:xfrm>
              <a:prstGeom prst="line">
                <a:avLst/>
              </a:prstGeom>
              <a:grpFill/>
              <a:ln w="6350">
                <a:solidFill>
                  <a:schemeClr val="tx1"/>
                </a:solidFill>
                <a:round/>
              </a:ln>
            </p:spPr>
            <p:txBody>
              <a:bodyPr/>
              <a:p>
                <a:endParaRPr lang="zh-CN" altLang="en-US"/>
              </a:p>
            </p:txBody>
          </p:sp>
          <p:sp>
            <p:nvSpPr>
              <p:cNvPr id="129" name="Line 742"/>
              <p:cNvSpPr>
                <a:spLocks noChangeShapeType="1"/>
              </p:cNvSpPr>
              <p:nvPr/>
            </p:nvSpPr>
            <p:spPr bwMode="auto">
              <a:xfrm flipH="1" flipV="1">
                <a:off x="940" y="2077"/>
                <a:ext cx="3" cy="3"/>
              </a:xfrm>
              <a:prstGeom prst="line">
                <a:avLst/>
              </a:prstGeom>
              <a:grpFill/>
              <a:ln w="6350">
                <a:solidFill>
                  <a:schemeClr val="tx1"/>
                </a:solidFill>
                <a:round/>
              </a:ln>
            </p:spPr>
            <p:txBody>
              <a:bodyPr/>
              <a:p>
                <a:endParaRPr lang="zh-CN" altLang="en-US"/>
              </a:p>
            </p:txBody>
          </p:sp>
          <p:sp>
            <p:nvSpPr>
              <p:cNvPr id="130" name="Line 743"/>
              <p:cNvSpPr>
                <a:spLocks noChangeShapeType="1"/>
              </p:cNvSpPr>
              <p:nvPr/>
            </p:nvSpPr>
            <p:spPr bwMode="auto">
              <a:xfrm flipH="1" flipV="1">
                <a:off x="935" y="2070"/>
                <a:ext cx="5" cy="7"/>
              </a:xfrm>
              <a:prstGeom prst="line">
                <a:avLst/>
              </a:prstGeom>
              <a:grpFill/>
              <a:ln w="6350">
                <a:solidFill>
                  <a:schemeClr val="tx1"/>
                </a:solidFill>
                <a:round/>
              </a:ln>
            </p:spPr>
            <p:txBody>
              <a:bodyPr/>
              <a:p>
                <a:endParaRPr lang="zh-CN" altLang="en-US"/>
              </a:p>
            </p:txBody>
          </p:sp>
          <p:sp>
            <p:nvSpPr>
              <p:cNvPr id="131" name="Line 744"/>
              <p:cNvSpPr>
                <a:spLocks noChangeShapeType="1"/>
              </p:cNvSpPr>
              <p:nvPr/>
            </p:nvSpPr>
            <p:spPr bwMode="auto">
              <a:xfrm flipH="1" flipV="1">
                <a:off x="930" y="2063"/>
                <a:ext cx="5" cy="7"/>
              </a:xfrm>
              <a:prstGeom prst="line">
                <a:avLst/>
              </a:prstGeom>
              <a:grpFill/>
              <a:ln w="6350">
                <a:solidFill>
                  <a:schemeClr val="tx1"/>
                </a:solidFill>
                <a:round/>
              </a:ln>
            </p:spPr>
            <p:txBody>
              <a:bodyPr/>
              <a:p>
                <a:endParaRPr lang="zh-CN" altLang="en-US"/>
              </a:p>
            </p:txBody>
          </p:sp>
          <p:sp>
            <p:nvSpPr>
              <p:cNvPr id="132" name="Line 745"/>
              <p:cNvSpPr>
                <a:spLocks noChangeShapeType="1"/>
              </p:cNvSpPr>
              <p:nvPr/>
            </p:nvSpPr>
            <p:spPr bwMode="auto">
              <a:xfrm flipH="1" flipV="1">
                <a:off x="924" y="2057"/>
                <a:ext cx="6" cy="6"/>
              </a:xfrm>
              <a:prstGeom prst="line">
                <a:avLst/>
              </a:prstGeom>
              <a:grpFill/>
              <a:ln w="6350">
                <a:solidFill>
                  <a:schemeClr val="tx1"/>
                </a:solidFill>
                <a:round/>
              </a:ln>
            </p:spPr>
            <p:txBody>
              <a:bodyPr/>
              <a:p>
                <a:endParaRPr lang="zh-CN" altLang="en-US"/>
              </a:p>
            </p:txBody>
          </p:sp>
          <p:sp>
            <p:nvSpPr>
              <p:cNvPr id="133" name="Line 746"/>
              <p:cNvSpPr>
                <a:spLocks noChangeShapeType="1"/>
              </p:cNvSpPr>
              <p:nvPr/>
            </p:nvSpPr>
            <p:spPr bwMode="auto">
              <a:xfrm flipH="1" flipV="1">
                <a:off x="918" y="2051"/>
                <a:ext cx="6" cy="6"/>
              </a:xfrm>
              <a:prstGeom prst="line">
                <a:avLst/>
              </a:prstGeom>
              <a:grpFill/>
              <a:ln w="6350">
                <a:solidFill>
                  <a:schemeClr val="tx1"/>
                </a:solidFill>
                <a:round/>
              </a:ln>
            </p:spPr>
            <p:txBody>
              <a:bodyPr/>
              <a:p>
                <a:endParaRPr lang="zh-CN" altLang="en-US"/>
              </a:p>
            </p:txBody>
          </p:sp>
          <p:sp>
            <p:nvSpPr>
              <p:cNvPr id="134" name="Line 747"/>
              <p:cNvSpPr>
                <a:spLocks noChangeShapeType="1"/>
              </p:cNvSpPr>
              <p:nvPr/>
            </p:nvSpPr>
            <p:spPr bwMode="auto">
              <a:xfrm flipH="1" flipV="1">
                <a:off x="911" y="2046"/>
                <a:ext cx="7" cy="5"/>
              </a:xfrm>
              <a:prstGeom prst="line">
                <a:avLst/>
              </a:prstGeom>
              <a:grpFill/>
              <a:ln w="6350">
                <a:solidFill>
                  <a:schemeClr val="tx1"/>
                </a:solidFill>
                <a:round/>
              </a:ln>
            </p:spPr>
            <p:txBody>
              <a:bodyPr/>
              <a:p>
                <a:endParaRPr lang="zh-CN" altLang="en-US"/>
              </a:p>
            </p:txBody>
          </p:sp>
          <p:sp>
            <p:nvSpPr>
              <p:cNvPr id="135" name="Line 748"/>
              <p:cNvSpPr>
                <a:spLocks noChangeShapeType="1"/>
              </p:cNvSpPr>
              <p:nvPr/>
            </p:nvSpPr>
            <p:spPr bwMode="auto">
              <a:xfrm flipH="1" flipV="1">
                <a:off x="904" y="2041"/>
                <a:ext cx="7" cy="5"/>
              </a:xfrm>
              <a:prstGeom prst="line">
                <a:avLst/>
              </a:prstGeom>
              <a:grpFill/>
              <a:ln w="6350">
                <a:solidFill>
                  <a:schemeClr val="tx1"/>
                </a:solidFill>
                <a:round/>
              </a:ln>
            </p:spPr>
            <p:txBody>
              <a:bodyPr/>
              <a:p>
                <a:endParaRPr lang="zh-CN" altLang="en-US"/>
              </a:p>
            </p:txBody>
          </p:sp>
          <p:sp>
            <p:nvSpPr>
              <p:cNvPr id="136" name="Line 749"/>
              <p:cNvSpPr>
                <a:spLocks noChangeShapeType="1"/>
              </p:cNvSpPr>
              <p:nvPr/>
            </p:nvSpPr>
            <p:spPr bwMode="auto">
              <a:xfrm flipH="1" flipV="1">
                <a:off x="897" y="2036"/>
                <a:ext cx="7" cy="5"/>
              </a:xfrm>
              <a:prstGeom prst="line">
                <a:avLst/>
              </a:prstGeom>
              <a:grpFill/>
              <a:ln w="6350">
                <a:solidFill>
                  <a:schemeClr val="tx1"/>
                </a:solidFill>
                <a:round/>
              </a:ln>
            </p:spPr>
            <p:txBody>
              <a:bodyPr/>
              <a:p>
                <a:endParaRPr lang="zh-CN" altLang="en-US"/>
              </a:p>
            </p:txBody>
          </p:sp>
          <p:sp>
            <p:nvSpPr>
              <p:cNvPr id="137" name="Line 750"/>
              <p:cNvSpPr>
                <a:spLocks noChangeShapeType="1"/>
              </p:cNvSpPr>
              <p:nvPr/>
            </p:nvSpPr>
            <p:spPr bwMode="auto">
              <a:xfrm flipH="1" flipV="1">
                <a:off x="890" y="2031"/>
                <a:ext cx="7" cy="5"/>
              </a:xfrm>
              <a:prstGeom prst="line">
                <a:avLst/>
              </a:prstGeom>
              <a:grpFill/>
              <a:ln w="6350">
                <a:solidFill>
                  <a:schemeClr val="tx1"/>
                </a:solidFill>
                <a:round/>
              </a:ln>
            </p:spPr>
            <p:txBody>
              <a:bodyPr/>
              <a:p>
                <a:endParaRPr lang="zh-CN" altLang="en-US"/>
              </a:p>
            </p:txBody>
          </p:sp>
          <p:sp>
            <p:nvSpPr>
              <p:cNvPr id="138" name="Line 751"/>
              <p:cNvSpPr>
                <a:spLocks noChangeShapeType="1"/>
              </p:cNvSpPr>
              <p:nvPr/>
            </p:nvSpPr>
            <p:spPr bwMode="auto">
              <a:xfrm flipH="1" flipV="1">
                <a:off x="882" y="2027"/>
                <a:ext cx="8" cy="4"/>
              </a:xfrm>
              <a:prstGeom prst="line">
                <a:avLst/>
              </a:prstGeom>
              <a:grpFill/>
              <a:ln w="6350">
                <a:solidFill>
                  <a:schemeClr val="tx1"/>
                </a:solidFill>
                <a:round/>
              </a:ln>
            </p:spPr>
            <p:txBody>
              <a:bodyPr/>
              <a:p>
                <a:endParaRPr lang="zh-CN" altLang="en-US"/>
              </a:p>
            </p:txBody>
          </p:sp>
          <p:sp>
            <p:nvSpPr>
              <p:cNvPr id="139" name="Line 752"/>
              <p:cNvSpPr>
                <a:spLocks noChangeShapeType="1"/>
              </p:cNvSpPr>
              <p:nvPr/>
            </p:nvSpPr>
            <p:spPr bwMode="auto">
              <a:xfrm flipH="1" flipV="1">
                <a:off x="875" y="2023"/>
                <a:ext cx="7" cy="4"/>
              </a:xfrm>
              <a:prstGeom prst="line">
                <a:avLst/>
              </a:prstGeom>
              <a:grpFill/>
              <a:ln w="6350">
                <a:solidFill>
                  <a:schemeClr val="tx1"/>
                </a:solidFill>
                <a:round/>
              </a:ln>
            </p:spPr>
            <p:txBody>
              <a:bodyPr/>
              <a:p>
                <a:endParaRPr lang="zh-CN" altLang="en-US"/>
              </a:p>
            </p:txBody>
          </p:sp>
          <p:sp>
            <p:nvSpPr>
              <p:cNvPr id="140" name="Line 753"/>
              <p:cNvSpPr>
                <a:spLocks noChangeShapeType="1"/>
              </p:cNvSpPr>
              <p:nvPr/>
            </p:nvSpPr>
            <p:spPr bwMode="auto">
              <a:xfrm flipH="1" flipV="1">
                <a:off x="867" y="2020"/>
                <a:ext cx="8" cy="3"/>
              </a:xfrm>
              <a:prstGeom prst="line">
                <a:avLst/>
              </a:prstGeom>
              <a:grpFill/>
              <a:ln w="6350">
                <a:solidFill>
                  <a:schemeClr val="tx1"/>
                </a:solidFill>
                <a:round/>
              </a:ln>
            </p:spPr>
            <p:txBody>
              <a:bodyPr/>
              <a:p>
                <a:endParaRPr lang="zh-CN" altLang="en-US"/>
              </a:p>
            </p:txBody>
          </p:sp>
          <p:sp>
            <p:nvSpPr>
              <p:cNvPr id="141" name="Line 754"/>
              <p:cNvSpPr>
                <a:spLocks noChangeShapeType="1"/>
              </p:cNvSpPr>
              <p:nvPr/>
            </p:nvSpPr>
            <p:spPr bwMode="auto">
              <a:xfrm flipH="1" flipV="1">
                <a:off x="859" y="2017"/>
                <a:ext cx="8" cy="3"/>
              </a:xfrm>
              <a:prstGeom prst="line">
                <a:avLst/>
              </a:prstGeom>
              <a:grpFill/>
              <a:ln w="6350">
                <a:solidFill>
                  <a:schemeClr val="tx1"/>
                </a:solidFill>
                <a:round/>
              </a:ln>
            </p:spPr>
            <p:txBody>
              <a:bodyPr/>
              <a:p>
                <a:endParaRPr lang="zh-CN" altLang="en-US"/>
              </a:p>
            </p:txBody>
          </p:sp>
          <p:sp>
            <p:nvSpPr>
              <p:cNvPr id="142" name="Line 755"/>
              <p:cNvSpPr>
                <a:spLocks noChangeShapeType="1"/>
              </p:cNvSpPr>
              <p:nvPr/>
            </p:nvSpPr>
            <p:spPr bwMode="auto">
              <a:xfrm flipH="1" flipV="1">
                <a:off x="850" y="2015"/>
                <a:ext cx="9" cy="2"/>
              </a:xfrm>
              <a:prstGeom prst="line">
                <a:avLst/>
              </a:prstGeom>
              <a:grpFill/>
              <a:ln w="6350">
                <a:solidFill>
                  <a:schemeClr val="tx1"/>
                </a:solidFill>
                <a:round/>
              </a:ln>
            </p:spPr>
            <p:txBody>
              <a:bodyPr/>
              <a:p>
                <a:endParaRPr lang="zh-CN" altLang="en-US"/>
              </a:p>
            </p:txBody>
          </p:sp>
          <p:sp>
            <p:nvSpPr>
              <p:cNvPr id="143" name="Line 756"/>
              <p:cNvSpPr>
                <a:spLocks noChangeShapeType="1"/>
              </p:cNvSpPr>
              <p:nvPr/>
            </p:nvSpPr>
            <p:spPr bwMode="auto">
              <a:xfrm flipH="1" flipV="1">
                <a:off x="842" y="2013"/>
                <a:ext cx="8" cy="2"/>
              </a:xfrm>
              <a:prstGeom prst="line">
                <a:avLst/>
              </a:prstGeom>
              <a:grpFill/>
              <a:ln w="6350">
                <a:solidFill>
                  <a:schemeClr val="tx1"/>
                </a:solidFill>
                <a:round/>
              </a:ln>
            </p:spPr>
            <p:txBody>
              <a:bodyPr/>
              <a:p>
                <a:endParaRPr lang="zh-CN" altLang="en-US"/>
              </a:p>
            </p:txBody>
          </p:sp>
          <p:sp>
            <p:nvSpPr>
              <p:cNvPr id="144" name="Line 757"/>
              <p:cNvSpPr>
                <a:spLocks noChangeShapeType="1"/>
              </p:cNvSpPr>
              <p:nvPr/>
            </p:nvSpPr>
            <p:spPr bwMode="auto">
              <a:xfrm flipH="1" flipV="1">
                <a:off x="834" y="2011"/>
                <a:ext cx="8" cy="2"/>
              </a:xfrm>
              <a:prstGeom prst="line">
                <a:avLst/>
              </a:prstGeom>
              <a:grpFill/>
              <a:ln w="6350">
                <a:solidFill>
                  <a:schemeClr val="tx1"/>
                </a:solidFill>
                <a:round/>
              </a:ln>
            </p:spPr>
            <p:txBody>
              <a:bodyPr/>
              <a:p>
                <a:endParaRPr lang="zh-CN" altLang="en-US"/>
              </a:p>
            </p:txBody>
          </p:sp>
          <p:sp>
            <p:nvSpPr>
              <p:cNvPr id="145" name="Line 758"/>
              <p:cNvSpPr>
                <a:spLocks noChangeShapeType="1"/>
              </p:cNvSpPr>
              <p:nvPr/>
            </p:nvSpPr>
            <p:spPr bwMode="auto">
              <a:xfrm flipH="1" flipV="1">
                <a:off x="832" y="2011"/>
                <a:ext cx="2" cy="1"/>
              </a:xfrm>
              <a:prstGeom prst="line">
                <a:avLst/>
              </a:prstGeom>
              <a:grpFill/>
              <a:ln w="6350">
                <a:solidFill>
                  <a:schemeClr val="tx1"/>
                </a:solidFill>
                <a:round/>
              </a:ln>
            </p:spPr>
            <p:txBody>
              <a:bodyPr/>
              <a:p>
                <a:endParaRPr lang="zh-CN" altLang="en-US"/>
              </a:p>
            </p:txBody>
          </p:sp>
          <p:sp>
            <p:nvSpPr>
              <p:cNvPr id="146" name="Line 759"/>
              <p:cNvSpPr>
                <a:spLocks noChangeShapeType="1"/>
              </p:cNvSpPr>
              <p:nvPr/>
            </p:nvSpPr>
            <p:spPr bwMode="auto">
              <a:xfrm flipV="1">
                <a:off x="965" y="2141"/>
                <a:ext cx="1" cy="1"/>
              </a:xfrm>
              <a:prstGeom prst="line">
                <a:avLst/>
              </a:prstGeom>
              <a:grpFill/>
              <a:ln w="6350">
                <a:solidFill>
                  <a:schemeClr val="tx1"/>
                </a:solidFill>
                <a:round/>
              </a:ln>
            </p:spPr>
            <p:txBody>
              <a:bodyPr/>
              <a:p>
                <a:endParaRPr lang="zh-CN" altLang="en-US"/>
              </a:p>
            </p:txBody>
          </p:sp>
          <p:sp>
            <p:nvSpPr>
              <p:cNvPr id="147" name="Line 760"/>
              <p:cNvSpPr>
                <a:spLocks noChangeShapeType="1"/>
              </p:cNvSpPr>
              <p:nvPr/>
            </p:nvSpPr>
            <p:spPr bwMode="auto">
              <a:xfrm flipH="1" flipV="1">
                <a:off x="964" y="2134"/>
                <a:ext cx="1" cy="7"/>
              </a:xfrm>
              <a:prstGeom prst="line">
                <a:avLst/>
              </a:prstGeom>
              <a:grpFill/>
              <a:ln w="6350">
                <a:solidFill>
                  <a:schemeClr val="tx1"/>
                </a:solidFill>
                <a:round/>
              </a:ln>
            </p:spPr>
            <p:txBody>
              <a:bodyPr/>
              <a:p>
                <a:endParaRPr lang="zh-CN" altLang="en-US"/>
              </a:p>
            </p:txBody>
          </p:sp>
          <p:sp>
            <p:nvSpPr>
              <p:cNvPr id="148" name="Line 761"/>
              <p:cNvSpPr>
                <a:spLocks noChangeShapeType="1"/>
              </p:cNvSpPr>
              <p:nvPr/>
            </p:nvSpPr>
            <p:spPr bwMode="auto">
              <a:xfrm flipH="1" flipV="1">
                <a:off x="963" y="2127"/>
                <a:ext cx="1" cy="7"/>
              </a:xfrm>
              <a:prstGeom prst="line">
                <a:avLst/>
              </a:prstGeom>
              <a:grpFill/>
              <a:ln w="6350">
                <a:solidFill>
                  <a:schemeClr val="tx1"/>
                </a:solidFill>
                <a:round/>
              </a:ln>
            </p:spPr>
            <p:txBody>
              <a:bodyPr/>
              <a:p>
                <a:endParaRPr lang="zh-CN" altLang="en-US"/>
              </a:p>
            </p:txBody>
          </p:sp>
          <p:sp>
            <p:nvSpPr>
              <p:cNvPr id="149" name="Line 762"/>
              <p:cNvSpPr>
                <a:spLocks noChangeShapeType="1"/>
              </p:cNvSpPr>
              <p:nvPr/>
            </p:nvSpPr>
            <p:spPr bwMode="auto">
              <a:xfrm flipH="1" flipV="1">
                <a:off x="961" y="2121"/>
                <a:ext cx="2" cy="6"/>
              </a:xfrm>
              <a:prstGeom prst="line">
                <a:avLst/>
              </a:prstGeom>
              <a:grpFill/>
              <a:ln w="6350">
                <a:solidFill>
                  <a:schemeClr val="tx1"/>
                </a:solidFill>
                <a:round/>
              </a:ln>
            </p:spPr>
            <p:txBody>
              <a:bodyPr/>
              <a:p>
                <a:endParaRPr lang="zh-CN" altLang="en-US"/>
              </a:p>
            </p:txBody>
          </p:sp>
          <p:sp>
            <p:nvSpPr>
              <p:cNvPr id="150" name="Line 763"/>
              <p:cNvSpPr>
                <a:spLocks noChangeShapeType="1"/>
              </p:cNvSpPr>
              <p:nvPr/>
            </p:nvSpPr>
            <p:spPr bwMode="auto">
              <a:xfrm flipH="1" flipV="1">
                <a:off x="960" y="2114"/>
                <a:ext cx="1" cy="7"/>
              </a:xfrm>
              <a:prstGeom prst="line">
                <a:avLst/>
              </a:prstGeom>
              <a:grpFill/>
              <a:ln w="6350">
                <a:solidFill>
                  <a:schemeClr val="tx1"/>
                </a:solidFill>
                <a:round/>
              </a:ln>
            </p:spPr>
            <p:txBody>
              <a:bodyPr/>
              <a:p>
                <a:endParaRPr lang="zh-CN" altLang="en-US"/>
              </a:p>
            </p:txBody>
          </p:sp>
          <p:sp>
            <p:nvSpPr>
              <p:cNvPr id="151" name="Line 764"/>
              <p:cNvSpPr>
                <a:spLocks noChangeShapeType="1"/>
              </p:cNvSpPr>
              <p:nvPr/>
            </p:nvSpPr>
            <p:spPr bwMode="auto">
              <a:xfrm flipH="1" flipV="1">
                <a:off x="957" y="2107"/>
                <a:ext cx="3" cy="7"/>
              </a:xfrm>
              <a:prstGeom prst="line">
                <a:avLst/>
              </a:prstGeom>
              <a:grpFill/>
              <a:ln w="6350">
                <a:solidFill>
                  <a:schemeClr val="tx1"/>
                </a:solidFill>
                <a:round/>
              </a:ln>
            </p:spPr>
            <p:txBody>
              <a:bodyPr/>
              <a:p>
                <a:endParaRPr lang="zh-CN" altLang="en-US"/>
              </a:p>
            </p:txBody>
          </p:sp>
          <p:sp>
            <p:nvSpPr>
              <p:cNvPr id="152" name="Line 765"/>
              <p:cNvSpPr>
                <a:spLocks noChangeShapeType="1"/>
              </p:cNvSpPr>
              <p:nvPr/>
            </p:nvSpPr>
            <p:spPr bwMode="auto">
              <a:xfrm flipH="1" flipV="1">
                <a:off x="955" y="2101"/>
                <a:ext cx="2" cy="6"/>
              </a:xfrm>
              <a:prstGeom prst="line">
                <a:avLst/>
              </a:prstGeom>
              <a:grpFill/>
              <a:ln w="6350">
                <a:solidFill>
                  <a:schemeClr val="tx1"/>
                </a:solidFill>
                <a:round/>
              </a:ln>
            </p:spPr>
            <p:txBody>
              <a:bodyPr/>
              <a:p>
                <a:endParaRPr lang="zh-CN" altLang="en-US"/>
              </a:p>
            </p:txBody>
          </p:sp>
          <p:sp>
            <p:nvSpPr>
              <p:cNvPr id="153" name="Line 766"/>
              <p:cNvSpPr>
                <a:spLocks noChangeShapeType="1"/>
              </p:cNvSpPr>
              <p:nvPr/>
            </p:nvSpPr>
            <p:spPr bwMode="auto">
              <a:xfrm flipH="1" flipV="1">
                <a:off x="952" y="2095"/>
                <a:ext cx="3" cy="6"/>
              </a:xfrm>
              <a:prstGeom prst="line">
                <a:avLst/>
              </a:prstGeom>
              <a:grpFill/>
              <a:ln w="6350">
                <a:solidFill>
                  <a:schemeClr val="tx1"/>
                </a:solidFill>
                <a:round/>
              </a:ln>
            </p:spPr>
            <p:txBody>
              <a:bodyPr/>
              <a:p>
                <a:endParaRPr lang="zh-CN" altLang="en-US"/>
              </a:p>
            </p:txBody>
          </p:sp>
          <p:sp>
            <p:nvSpPr>
              <p:cNvPr id="154" name="Line 767"/>
              <p:cNvSpPr>
                <a:spLocks noChangeShapeType="1"/>
              </p:cNvSpPr>
              <p:nvPr/>
            </p:nvSpPr>
            <p:spPr bwMode="auto">
              <a:xfrm flipH="1" flipV="1">
                <a:off x="948" y="2089"/>
                <a:ext cx="4" cy="6"/>
              </a:xfrm>
              <a:prstGeom prst="line">
                <a:avLst/>
              </a:prstGeom>
              <a:grpFill/>
              <a:ln w="6350">
                <a:solidFill>
                  <a:schemeClr val="tx1"/>
                </a:solidFill>
                <a:round/>
              </a:ln>
            </p:spPr>
            <p:txBody>
              <a:bodyPr/>
              <a:p>
                <a:endParaRPr lang="zh-CN" altLang="en-US"/>
              </a:p>
            </p:txBody>
          </p:sp>
          <p:sp>
            <p:nvSpPr>
              <p:cNvPr id="155" name="Line 768"/>
              <p:cNvSpPr>
                <a:spLocks noChangeShapeType="1"/>
              </p:cNvSpPr>
              <p:nvPr/>
            </p:nvSpPr>
            <p:spPr bwMode="auto">
              <a:xfrm flipH="1" flipV="1">
                <a:off x="945" y="2083"/>
                <a:ext cx="3" cy="6"/>
              </a:xfrm>
              <a:prstGeom prst="line">
                <a:avLst/>
              </a:prstGeom>
              <a:grpFill/>
              <a:ln w="6350">
                <a:solidFill>
                  <a:schemeClr val="tx1"/>
                </a:solidFill>
                <a:round/>
              </a:ln>
            </p:spPr>
            <p:txBody>
              <a:bodyPr/>
              <a:p>
                <a:endParaRPr lang="zh-CN" altLang="en-US"/>
              </a:p>
            </p:txBody>
          </p:sp>
          <p:sp>
            <p:nvSpPr>
              <p:cNvPr id="156" name="Line 769"/>
              <p:cNvSpPr>
                <a:spLocks noChangeShapeType="1"/>
              </p:cNvSpPr>
              <p:nvPr/>
            </p:nvSpPr>
            <p:spPr bwMode="auto">
              <a:xfrm flipH="1" flipV="1">
                <a:off x="941" y="2077"/>
                <a:ext cx="4" cy="6"/>
              </a:xfrm>
              <a:prstGeom prst="line">
                <a:avLst/>
              </a:prstGeom>
              <a:grpFill/>
              <a:ln w="6350">
                <a:solidFill>
                  <a:schemeClr val="tx1"/>
                </a:solidFill>
                <a:round/>
              </a:ln>
            </p:spPr>
            <p:txBody>
              <a:bodyPr/>
              <a:p>
                <a:endParaRPr lang="zh-CN" altLang="en-US"/>
              </a:p>
            </p:txBody>
          </p:sp>
          <p:sp>
            <p:nvSpPr>
              <p:cNvPr id="157" name="Line 770"/>
              <p:cNvSpPr>
                <a:spLocks noChangeShapeType="1"/>
              </p:cNvSpPr>
              <p:nvPr/>
            </p:nvSpPr>
            <p:spPr bwMode="auto">
              <a:xfrm flipH="1" flipV="1">
                <a:off x="939" y="2075"/>
                <a:ext cx="2" cy="2"/>
              </a:xfrm>
              <a:prstGeom prst="line">
                <a:avLst/>
              </a:prstGeom>
              <a:grpFill/>
              <a:ln w="6350">
                <a:solidFill>
                  <a:schemeClr val="tx1"/>
                </a:solidFill>
                <a:round/>
              </a:ln>
            </p:spPr>
            <p:txBody>
              <a:bodyPr/>
              <a:p>
                <a:endParaRPr lang="zh-CN" altLang="en-US"/>
              </a:p>
            </p:txBody>
          </p:sp>
          <p:sp>
            <p:nvSpPr>
              <p:cNvPr id="158" name="Line 771"/>
              <p:cNvSpPr>
                <a:spLocks noChangeShapeType="1"/>
              </p:cNvSpPr>
              <p:nvPr/>
            </p:nvSpPr>
            <p:spPr bwMode="auto">
              <a:xfrm>
                <a:off x="965" y="2138"/>
                <a:ext cx="1" cy="5"/>
              </a:xfrm>
              <a:prstGeom prst="line">
                <a:avLst/>
              </a:prstGeom>
              <a:grpFill/>
              <a:ln w="6350">
                <a:solidFill>
                  <a:schemeClr val="tx1"/>
                </a:solidFill>
                <a:round/>
              </a:ln>
            </p:spPr>
            <p:txBody>
              <a:bodyPr/>
              <a:p>
                <a:endParaRPr lang="zh-CN" altLang="en-US"/>
              </a:p>
            </p:txBody>
          </p:sp>
          <p:sp>
            <p:nvSpPr>
              <p:cNvPr id="159" name="Line 772"/>
              <p:cNvSpPr>
                <a:spLocks noChangeShapeType="1"/>
              </p:cNvSpPr>
              <p:nvPr/>
            </p:nvSpPr>
            <p:spPr bwMode="auto">
              <a:xfrm>
                <a:off x="965" y="2143"/>
                <a:ext cx="5" cy="39"/>
              </a:xfrm>
              <a:prstGeom prst="line">
                <a:avLst/>
              </a:prstGeom>
              <a:grpFill/>
              <a:ln w="6350">
                <a:solidFill>
                  <a:schemeClr val="tx1"/>
                </a:solidFill>
                <a:round/>
              </a:ln>
            </p:spPr>
            <p:txBody>
              <a:bodyPr/>
              <a:p>
                <a:endParaRPr lang="zh-CN" altLang="en-US"/>
              </a:p>
            </p:txBody>
          </p:sp>
          <p:sp>
            <p:nvSpPr>
              <p:cNvPr id="160" name="Line 773"/>
              <p:cNvSpPr>
                <a:spLocks noChangeShapeType="1"/>
              </p:cNvSpPr>
              <p:nvPr/>
            </p:nvSpPr>
            <p:spPr bwMode="auto">
              <a:xfrm>
                <a:off x="970" y="2182"/>
                <a:ext cx="8" cy="39"/>
              </a:xfrm>
              <a:prstGeom prst="line">
                <a:avLst/>
              </a:prstGeom>
              <a:grpFill/>
              <a:ln w="6350">
                <a:solidFill>
                  <a:schemeClr val="tx1"/>
                </a:solidFill>
                <a:round/>
              </a:ln>
            </p:spPr>
            <p:txBody>
              <a:bodyPr/>
              <a:p>
                <a:endParaRPr lang="zh-CN" altLang="en-US"/>
              </a:p>
            </p:txBody>
          </p:sp>
          <p:sp>
            <p:nvSpPr>
              <p:cNvPr id="161" name="Line 774"/>
              <p:cNvSpPr>
                <a:spLocks noChangeShapeType="1"/>
              </p:cNvSpPr>
              <p:nvPr/>
            </p:nvSpPr>
            <p:spPr bwMode="auto">
              <a:xfrm>
                <a:off x="978" y="2221"/>
                <a:ext cx="9" cy="39"/>
              </a:xfrm>
              <a:prstGeom prst="line">
                <a:avLst/>
              </a:prstGeom>
              <a:grpFill/>
              <a:ln w="6350">
                <a:solidFill>
                  <a:schemeClr val="tx1"/>
                </a:solidFill>
                <a:round/>
              </a:ln>
            </p:spPr>
            <p:txBody>
              <a:bodyPr/>
              <a:p>
                <a:endParaRPr lang="zh-CN" altLang="en-US"/>
              </a:p>
            </p:txBody>
          </p:sp>
          <p:sp>
            <p:nvSpPr>
              <p:cNvPr id="162" name="Line 775"/>
              <p:cNvSpPr>
                <a:spLocks noChangeShapeType="1"/>
              </p:cNvSpPr>
              <p:nvPr/>
            </p:nvSpPr>
            <p:spPr bwMode="auto">
              <a:xfrm>
                <a:off x="987" y="2260"/>
                <a:ext cx="8" cy="27"/>
              </a:xfrm>
              <a:prstGeom prst="line">
                <a:avLst/>
              </a:prstGeom>
              <a:grpFill/>
              <a:ln w="6350">
                <a:solidFill>
                  <a:schemeClr val="tx1"/>
                </a:solidFill>
                <a:round/>
              </a:ln>
            </p:spPr>
            <p:txBody>
              <a:bodyPr/>
              <a:p>
                <a:endParaRPr lang="zh-CN" altLang="en-US"/>
              </a:p>
            </p:txBody>
          </p:sp>
          <p:sp>
            <p:nvSpPr>
              <p:cNvPr id="163" name="Line 776"/>
              <p:cNvSpPr>
                <a:spLocks noChangeShapeType="1"/>
              </p:cNvSpPr>
              <p:nvPr/>
            </p:nvSpPr>
            <p:spPr bwMode="auto">
              <a:xfrm>
                <a:off x="994" y="2285"/>
                <a:ext cx="5" cy="12"/>
              </a:xfrm>
              <a:prstGeom prst="line">
                <a:avLst/>
              </a:prstGeom>
              <a:grpFill/>
              <a:ln w="6350">
                <a:solidFill>
                  <a:schemeClr val="tx1"/>
                </a:solidFill>
                <a:round/>
              </a:ln>
            </p:spPr>
            <p:txBody>
              <a:bodyPr/>
              <a:p>
                <a:endParaRPr lang="zh-CN" altLang="en-US"/>
              </a:p>
            </p:txBody>
          </p:sp>
          <p:sp>
            <p:nvSpPr>
              <p:cNvPr id="164" name="Line 777"/>
              <p:cNvSpPr>
                <a:spLocks noChangeShapeType="1"/>
              </p:cNvSpPr>
              <p:nvPr/>
            </p:nvSpPr>
            <p:spPr bwMode="auto">
              <a:xfrm>
                <a:off x="999" y="2297"/>
                <a:ext cx="10" cy="25"/>
              </a:xfrm>
              <a:prstGeom prst="line">
                <a:avLst/>
              </a:prstGeom>
              <a:grpFill/>
              <a:ln w="6350">
                <a:solidFill>
                  <a:schemeClr val="tx1"/>
                </a:solidFill>
                <a:round/>
              </a:ln>
            </p:spPr>
            <p:txBody>
              <a:bodyPr/>
              <a:p>
                <a:endParaRPr lang="zh-CN" altLang="en-US"/>
              </a:p>
            </p:txBody>
          </p:sp>
          <p:sp>
            <p:nvSpPr>
              <p:cNvPr id="165" name="Line 778"/>
              <p:cNvSpPr>
                <a:spLocks noChangeShapeType="1"/>
              </p:cNvSpPr>
              <p:nvPr/>
            </p:nvSpPr>
            <p:spPr bwMode="auto">
              <a:xfrm>
                <a:off x="1009" y="2322"/>
                <a:ext cx="12" cy="24"/>
              </a:xfrm>
              <a:prstGeom prst="line">
                <a:avLst/>
              </a:prstGeom>
              <a:grpFill/>
              <a:ln w="6350">
                <a:solidFill>
                  <a:schemeClr val="tx1"/>
                </a:solidFill>
                <a:round/>
              </a:ln>
            </p:spPr>
            <p:txBody>
              <a:bodyPr/>
              <a:p>
                <a:endParaRPr lang="zh-CN" altLang="en-US"/>
              </a:p>
            </p:txBody>
          </p:sp>
          <p:sp>
            <p:nvSpPr>
              <p:cNvPr id="166" name="Line 779"/>
              <p:cNvSpPr>
                <a:spLocks noChangeShapeType="1"/>
              </p:cNvSpPr>
              <p:nvPr/>
            </p:nvSpPr>
            <p:spPr bwMode="auto">
              <a:xfrm>
                <a:off x="1021" y="2346"/>
                <a:ext cx="13" cy="24"/>
              </a:xfrm>
              <a:prstGeom prst="line">
                <a:avLst/>
              </a:prstGeom>
              <a:grpFill/>
              <a:ln w="6350">
                <a:solidFill>
                  <a:schemeClr val="tx1"/>
                </a:solidFill>
                <a:round/>
              </a:ln>
            </p:spPr>
            <p:txBody>
              <a:bodyPr/>
              <a:p>
                <a:endParaRPr lang="zh-CN" altLang="en-US"/>
              </a:p>
            </p:txBody>
          </p:sp>
          <p:sp>
            <p:nvSpPr>
              <p:cNvPr id="167" name="Line 780"/>
              <p:cNvSpPr>
                <a:spLocks noChangeShapeType="1"/>
              </p:cNvSpPr>
              <p:nvPr/>
            </p:nvSpPr>
            <p:spPr bwMode="auto">
              <a:xfrm>
                <a:off x="1034" y="2370"/>
                <a:ext cx="14" cy="23"/>
              </a:xfrm>
              <a:prstGeom prst="line">
                <a:avLst/>
              </a:prstGeom>
              <a:grpFill/>
              <a:ln w="6350">
                <a:solidFill>
                  <a:schemeClr val="tx1"/>
                </a:solidFill>
                <a:round/>
              </a:ln>
            </p:spPr>
            <p:txBody>
              <a:bodyPr/>
              <a:p>
                <a:endParaRPr lang="zh-CN" altLang="en-US"/>
              </a:p>
            </p:txBody>
          </p:sp>
          <p:sp>
            <p:nvSpPr>
              <p:cNvPr id="168" name="Line 781"/>
              <p:cNvSpPr>
                <a:spLocks noChangeShapeType="1"/>
              </p:cNvSpPr>
              <p:nvPr/>
            </p:nvSpPr>
            <p:spPr bwMode="auto">
              <a:xfrm>
                <a:off x="1048" y="2393"/>
                <a:ext cx="15" cy="22"/>
              </a:xfrm>
              <a:prstGeom prst="line">
                <a:avLst/>
              </a:prstGeom>
              <a:grpFill/>
              <a:ln w="6350">
                <a:solidFill>
                  <a:schemeClr val="tx1"/>
                </a:solidFill>
                <a:round/>
              </a:ln>
            </p:spPr>
            <p:txBody>
              <a:bodyPr/>
              <a:p>
                <a:endParaRPr lang="zh-CN" altLang="en-US"/>
              </a:p>
            </p:txBody>
          </p:sp>
          <p:sp>
            <p:nvSpPr>
              <p:cNvPr id="169" name="Line 782"/>
              <p:cNvSpPr>
                <a:spLocks noChangeShapeType="1"/>
              </p:cNvSpPr>
              <p:nvPr/>
            </p:nvSpPr>
            <p:spPr bwMode="auto">
              <a:xfrm>
                <a:off x="1063" y="2415"/>
                <a:ext cx="16" cy="21"/>
              </a:xfrm>
              <a:prstGeom prst="line">
                <a:avLst/>
              </a:prstGeom>
              <a:grpFill/>
              <a:ln w="6350">
                <a:solidFill>
                  <a:schemeClr val="tx1"/>
                </a:solidFill>
                <a:round/>
              </a:ln>
            </p:spPr>
            <p:txBody>
              <a:bodyPr/>
              <a:p>
                <a:endParaRPr lang="zh-CN" altLang="en-US"/>
              </a:p>
            </p:txBody>
          </p:sp>
          <p:sp>
            <p:nvSpPr>
              <p:cNvPr id="170" name="Line 783"/>
              <p:cNvSpPr>
                <a:spLocks noChangeShapeType="1"/>
              </p:cNvSpPr>
              <p:nvPr/>
            </p:nvSpPr>
            <p:spPr bwMode="auto">
              <a:xfrm>
                <a:off x="1079" y="2436"/>
                <a:ext cx="17" cy="21"/>
              </a:xfrm>
              <a:prstGeom prst="line">
                <a:avLst/>
              </a:prstGeom>
              <a:grpFill/>
              <a:ln w="6350">
                <a:solidFill>
                  <a:schemeClr val="tx1"/>
                </a:solidFill>
                <a:round/>
              </a:ln>
            </p:spPr>
            <p:txBody>
              <a:bodyPr/>
              <a:p>
                <a:endParaRPr lang="zh-CN" altLang="en-US"/>
              </a:p>
            </p:txBody>
          </p:sp>
          <p:sp>
            <p:nvSpPr>
              <p:cNvPr id="171" name="Line 784"/>
              <p:cNvSpPr>
                <a:spLocks noChangeShapeType="1"/>
              </p:cNvSpPr>
              <p:nvPr/>
            </p:nvSpPr>
            <p:spPr bwMode="auto">
              <a:xfrm>
                <a:off x="1096" y="2457"/>
                <a:ext cx="19" cy="19"/>
              </a:xfrm>
              <a:prstGeom prst="line">
                <a:avLst/>
              </a:prstGeom>
              <a:grpFill/>
              <a:ln w="6350">
                <a:solidFill>
                  <a:schemeClr val="tx1"/>
                </a:solidFill>
                <a:round/>
              </a:ln>
            </p:spPr>
            <p:txBody>
              <a:bodyPr/>
              <a:p>
                <a:endParaRPr lang="zh-CN" altLang="en-US"/>
              </a:p>
            </p:txBody>
          </p:sp>
          <p:sp>
            <p:nvSpPr>
              <p:cNvPr id="172" name="Line 785"/>
              <p:cNvSpPr>
                <a:spLocks noChangeShapeType="1"/>
              </p:cNvSpPr>
              <p:nvPr/>
            </p:nvSpPr>
            <p:spPr bwMode="auto">
              <a:xfrm>
                <a:off x="1115" y="2476"/>
                <a:ext cx="6" cy="6"/>
              </a:xfrm>
              <a:prstGeom prst="line">
                <a:avLst/>
              </a:prstGeom>
              <a:grpFill/>
              <a:ln w="6350">
                <a:solidFill>
                  <a:schemeClr val="tx1"/>
                </a:solidFill>
                <a:round/>
              </a:ln>
            </p:spPr>
            <p:txBody>
              <a:bodyPr/>
              <a:p>
                <a:endParaRPr lang="zh-CN" altLang="en-US"/>
              </a:p>
            </p:txBody>
          </p:sp>
          <p:sp>
            <p:nvSpPr>
              <p:cNvPr id="173" name="Line 786"/>
              <p:cNvSpPr>
                <a:spLocks noChangeShapeType="1"/>
              </p:cNvSpPr>
              <p:nvPr/>
            </p:nvSpPr>
            <p:spPr bwMode="auto">
              <a:xfrm>
                <a:off x="1104" y="2465"/>
                <a:ext cx="11" cy="11"/>
              </a:xfrm>
              <a:prstGeom prst="line">
                <a:avLst/>
              </a:prstGeom>
              <a:grpFill/>
              <a:ln w="6350">
                <a:solidFill>
                  <a:schemeClr val="tx1"/>
                </a:solidFill>
                <a:round/>
              </a:ln>
            </p:spPr>
            <p:txBody>
              <a:bodyPr/>
              <a:p>
                <a:endParaRPr lang="zh-CN" altLang="en-US"/>
              </a:p>
            </p:txBody>
          </p:sp>
          <p:sp>
            <p:nvSpPr>
              <p:cNvPr id="174" name="Line 787"/>
              <p:cNvSpPr>
                <a:spLocks noChangeShapeType="1"/>
              </p:cNvSpPr>
              <p:nvPr/>
            </p:nvSpPr>
            <p:spPr bwMode="auto">
              <a:xfrm>
                <a:off x="1115" y="2476"/>
                <a:ext cx="19" cy="18"/>
              </a:xfrm>
              <a:prstGeom prst="line">
                <a:avLst/>
              </a:prstGeom>
              <a:grpFill/>
              <a:ln w="6350">
                <a:solidFill>
                  <a:schemeClr val="tx1"/>
                </a:solidFill>
                <a:round/>
              </a:ln>
            </p:spPr>
            <p:txBody>
              <a:bodyPr/>
              <a:p>
                <a:endParaRPr lang="zh-CN" altLang="en-US"/>
              </a:p>
            </p:txBody>
          </p:sp>
          <p:sp>
            <p:nvSpPr>
              <p:cNvPr id="175" name="Line 788"/>
              <p:cNvSpPr>
                <a:spLocks noChangeShapeType="1"/>
              </p:cNvSpPr>
              <p:nvPr/>
            </p:nvSpPr>
            <p:spPr bwMode="auto">
              <a:xfrm>
                <a:off x="1134" y="2494"/>
                <a:ext cx="20" cy="17"/>
              </a:xfrm>
              <a:prstGeom prst="line">
                <a:avLst/>
              </a:prstGeom>
              <a:grpFill/>
              <a:ln w="6350">
                <a:solidFill>
                  <a:schemeClr val="tx1"/>
                </a:solidFill>
                <a:round/>
              </a:ln>
            </p:spPr>
            <p:txBody>
              <a:bodyPr/>
              <a:p>
                <a:endParaRPr lang="zh-CN" altLang="en-US"/>
              </a:p>
            </p:txBody>
          </p:sp>
          <p:sp>
            <p:nvSpPr>
              <p:cNvPr id="176" name="Line 789"/>
              <p:cNvSpPr>
                <a:spLocks noChangeShapeType="1"/>
              </p:cNvSpPr>
              <p:nvPr/>
            </p:nvSpPr>
            <p:spPr bwMode="auto">
              <a:xfrm>
                <a:off x="1154" y="2511"/>
                <a:ext cx="20" cy="16"/>
              </a:xfrm>
              <a:prstGeom prst="line">
                <a:avLst/>
              </a:prstGeom>
              <a:grpFill/>
              <a:ln w="6350">
                <a:solidFill>
                  <a:schemeClr val="tx1"/>
                </a:solidFill>
                <a:round/>
              </a:ln>
            </p:spPr>
            <p:txBody>
              <a:bodyPr/>
              <a:p>
                <a:endParaRPr lang="zh-CN" altLang="en-US"/>
              </a:p>
            </p:txBody>
          </p:sp>
          <p:sp>
            <p:nvSpPr>
              <p:cNvPr id="177" name="Line 790"/>
              <p:cNvSpPr>
                <a:spLocks noChangeShapeType="1"/>
              </p:cNvSpPr>
              <p:nvPr/>
            </p:nvSpPr>
            <p:spPr bwMode="auto">
              <a:xfrm>
                <a:off x="1174" y="2527"/>
                <a:ext cx="22" cy="15"/>
              </a:xfrm>
              <a:prstGeom prst="line">
                <a:avLst/>
              </a:prstGeom>
              <a:grpFill/>
              <a:ln w="6350">
                <a:solidFill>
                  <a:schemeClr val="tx1"/>
                </a:solidFill>
                <a:round/>
              </a:ln>
            </p:spPr>
            <p:txBody>
              <a:bodyPr/>
              <a:p>
                <a:endParaRPr lang="zh-CN" altLang="en-US"/>
              </a:p>
            </p:txBody>
          </p:sp>
          <p:sp>
            <p:nvSpPr>
              <p:cNvPr id="178" name="Line 791"/>
              <p:cNvSpPr>
                <a:spLocks noChangeShapeType="1"/>
              </p:cNvSpPr>
              <p:nvPr/>
            </p:nvSpPr>
            <p:spPr bwMode="auto">
              <a:xfrm>
                <a:off x="1196" y="2542"/>
                <a:ext cx="22" cy="13"/>
              </a:xfrm>
              <a:prstGeom prst="line">
                <a:avLst/>
              </a:prstGeom>
              <a:grpFill/>
              <a:ln w="6350">
                <a:solidFill>
                  <a:schemeClr val="tx1"/>
                </a:solidFill>
                <a:round/>
              </a:ln>
            </p:spPr>
            <p:txBody>
              <a:bodyPr/>
              <a:p>
                <a:endParaRPr lang="zh-CN" altLang="en-US"/>
              </a:p>
            </p:txBody>
          </p:sp>
          <p:sp>
            <p:nvSpPr>
              <p:cNvPr id="179" name="Line 792"/>
              <p:cNvSpPr>
                <a:spLocks noChangeShapeType="1"/>
              </p:cNvSpPr>
              <p:nvPr/>
            </p:nvSpPr>
            <p:spPr bwMode="auto">
              <a:xfrm>
                <a:off x="1218" y="2555"/>
                <a:ext cx="23" cy="13"/>
              </a:xfrm>
              <a:prstGeom prst="line">
                <a:avLst/>
              </a:prstGeom>
              <a:grpFill/>
              <a:ln w="6350">
                <a:solidFill>
                  <a:schemeClr val="tx1"/>
                </a:solidFill>
                <a:round/>
              </a:ln>
            </p:spPr>
            <p:txBody>
              <a:bodyPr/>
              <a:p>
                <a:endParaRPr lang="zh-CN" altLang="en-US"/>
              </a:p>
            </p:txBody>
          </p:sp>
          <p:sp>
            <p:nvSpPr>
              <p:cNvPr id="180" name="Line 793"/>
              <p:cNvSpPr>
                <a:spLocks noChangeShapeType="1"/>
              </p:cNvSpPr>
              <p:nvPr/>
            </p:nvSpPr>
            <p:spPr bwMode="auto">
              <a:xfrm>
                <a:off x="1241" y="2568"/>
                <a:ext cx="24" cy="11"/>
              </a:xfrm>
              <a:prstGeom prst="line">
                <a:avLst/>
              </a:prstGeom>
              <a:grpFill/>
              <a:ln w="6350">
                <a:solidFill>
                  <a:schemeClr val="tx1"/>
                </a:solidFill>
                <a:round/>
              </a:ln>
            </p:spPr>
            <p:txBody>
              <a:bodyPr/>
              <a:p>
                <a:endParaRPr lang="zh-CN" altLang="en-US"/>
              </a:p>
            </p:txBody>
          </p:sp>
          <p:sp>
            <p:nvSpPr>
              <p:cNvPr id="181" name="Line 794"/>
              <p:cNvSpPr>
                <a:spLocks noChangeShapeType="1"/>
              </p:cNvSpPr>
              <p:nvPr/>
            </p:nvSpPr>
            <p:spPr bwMode="auto">
              <a:xfrm>
                <a:off x="1265" y="2579"/>
                <a:ext cx="24" cy="10"/>
              </a:xfrm>
              <a:prstGeom prst="line">
                <a:avLst/>
              </a:prstGeom>
              <a:grpFill/>
              <a:ln w="6350">
                <a:solidFill>
                  <a:schemeClr val="tx1"/>
                </a:solidFill>
                <a:round/>
              </a:ln>
            </p:spPr>
            <p:txBody>
              <a:bodyPr/>
              <a:p>
                <a:endParaRPr lang="zh-CN" altLang="en-US"/>
              </a:p>
            </p:txBody>
          </p:sp>
          <p:sp>
            <p:nvSpPr>
              <p:cNvPr id="182" name="Line 795"/>
              <p:cNvSpPr>
                <a:spLocks noChangeShapeType="1"/>
              </p:cNvSpPr>
              <p:nvPr/>
            </p:nvSpPr>
            <p:spPr bwMode="auto">
              <a:xfrm>
                <a:off x="1289" y="2589"/>
                <a:ext cx="24" cy="9"/>
              </a:xfrm>
              <a:prstGeom prst="line">
                <a:avLst/>
              </a:prstGeom>
              <a:grpFill/>
              <a:ln w="6350">
                <a:solidFill>
                  <a:schemeClr val="tx1"/>
                </a:solidFill>
                <a:round/>
              </a:ln>
            </p:spPr>
            <p:txBody>
              <a:bodyPr/>
              <a:p>
                <a:endParaRPr lang="zh-CN" altLang="en-US"/>
              </a:p>
            </p:txBody>
          </p:sp>
          <p:sp>
            <p:nvSpPr>
              <p:cNvPr id="183" name="Line 796"/>
              <p:cNvSpPr>
                <a:spLocks noChangeShapeType="1"/>
              </p:cNvSpPr>
              <p:nvPr/>
            </p:nvSpPr>
            <p:spPr bwMode="auto">
              <a:xfrm>
                <a:off x="1313" y="2598"/>
                <a:ext cx="26" cy="7"/>
              </a:xfrm>
              <a:prstGeom prst="line">
                <a:avLst/>
              </a:prstGeom>
              <a:grpFill/>
              <a:ln w="6350">
                <a:solidFill>
                  <a:schemeClr val="tx1"/>
                </a:solidFill>
                <a:round/>
              </a:ln>
            </p:spPr>
            <p:txBody>
              <a:bodyPr/>
              <a:p>
                <a:endParaRPr lang="zh-CN" altLang="en-US"/>
              </a:p>
            </p:txBody>
          </p:sp>
          <p:sp>
            <p:nvSpPr>
              <p:cNvPr id="184" name="Line 797"/>
              <p:cNvSpPr>
                <a:spLocks noChangeShapeType="1"/>
              </p:cNvSpPr>
              <p:nvPr/>
            </p:nvSpPr>
            <p:spPr bwMode="auto">
              <a:xfrm>
                <a:off x="1339" y="2605"/>
                <a:ext cx="25" cy="6"/>
              </a:xfrm>
              <a:prstGeom prst="line">
                <a:avLst/>
              </a:prstGeom>
              <a:grpFill/>
              <a:ln w="6350">
                <a:solidFill>
                  <a:schemeClr val="tx1"/>
                </a:solidFill>
                <a:round/>
              </a:ln>
            </p:spPr>
            <p:txBody>
              <a:bodyPr/>
              <a:p>
                <a:endParaRPr lang="zh-CN" altLang="en-US"/>
              </a:p>
            </p:txBody>
          </p:sp>
          <p:sp>
            <p:nvSpPr>
              <p:cNvPr id="185" name="Line 798"/>
              <p:cNvSpPr>
                <a:spLocks noChangeShapeType="1"/>
              </p:cNvSpPr>
              <p:nvPr/>
            </p:nvSpPr>
            <p:spPr bwMode="auto">
              <a:xfrm>
                <a:off x="1364" y="2611"/>
                <a:ext cx="26" cy="5"/>
              </a:xfrm>
              <a:prstGeom prst="line">
                <a:avLst/>
              </a:prstGeom>
              <a:grpFill/>
              <a:ln w="6350">
                <a:solidFill>
                  <a:schemeClr val="tx1"/>
                </a:solidFill>
                <a:round/>
              </a:ln>
            </p:spPr>
            <p:txBody>
              <a:bodyPr/>
              <a:p>
                <a:endParaRPr lang="zh-CN" altLang="en-US"/>
              </a:p>
            </p:txBody>
          </p:sp>
          <p:sp>
            <p:nvSpPr>
              <p:cNvPr id="186" name="Line 799"/>
              <p:cNvSpPr>
                <a:spLocks noChangeShapeType="1"/>
              </p:cNvSpPr>
              <p:nvPr/>
            </p:nvSpPr>
            <p:spPr bwMode="auto">
              <a:xfrm>
                <a:off x="1390" y="2616"/>
                <a:ext cx="25" cy="4"/>
              </a:xfrm>
              <a:prstGeom prst="line">
                <a:avLst/>
              </a:prstGeom>
              <a:grpFill/>
              <a:ln w="6350">
                <a:solidFill>
                  <a:schemeClr val="tx1"/>
                </a:solidFill>
                <a:round/>
              </a:ln>
            </p:spPr>
            <p:txBody>
              <a:bodyPr/>
              <a:p>
                <a:endParaRPr lang="zh-CN" altLang="en-US"/>
              </a:p>
            </p:txBody>
          </p:sp>
          <p:sp>
            <p:nvSpPr>
              <p:cNvPr id="187" name="Line 800"/>
              <p:cNvSpPr>
                <a:spLocks noChangeShapeType="1"/>
              </p:cNvSpPr>
              <p:nvPr/>
            </p:nvSpPr>
            <p:spPr bwMode="auto">
              <a:xfrm>
                <a:off x="1415" y="2620"/>
                <a:ext cx="27" cy="2"/>
              </a:xfrm>
              <a:prstGeom prst="line">
                <a:avLst/>
              </a:prstGeom>
              <a:grpFill/>
              <a:ln w="6350">
                <a:solidFill>
                  <a:schemeClr val="tx1"/>
                </a:solidFill>
                <a:round/>
              </a:ln>
            </p:spPr>
            <p:txBody>
              <a:bodyPr/>
              <a:p>
                <a:endParaRPr lang="zh-CN" altLang="en-US"/>
              </a:p>
            </p:txBody>
          </p:sp>
          <p:sp>
            <p:nvSpPr>
              <p:cNvPr id="188" name="Line 801"/>
              <p:cNvSpPr>
                <a:spLocks noChangeShapeType="1"/>
              </p:cNvSpPr>
              <p:nvPr/>
            </p:nvSpPr>
            <p:spPr bwMode="auto">
              <a:xfrm>
                <a:off x="1442" y="2622"/>
                <a:ext cx="3" cy="1"/>
              </a:xfrm>
              <a:prstGeom prst="line">
                <a:avLst/>
              </a:prstGeom>
              <a:grpFill/>
              <a:ln w="6350">
                <a:solidFill>
                  <a:schemeClr val="tx1"/>
                </a:solidFill>
                <a:round/>
              </a:ln>
            </p:spPr>
            <p:txBody>
              <a:bodyPr/>
              <a:p>
                <a:endParaRPr lang="zh-CN" altLang="en-US"/>
              </a:p>
            </p:txBody>
          </p:sp>
          <p:sp>
            <p:nvSpPr>
              <p:cNvPr id="189" name="Line 802"/>
              <p:cNvSpPr>
                <a:spLocks noChangeShapeType="1"/>
              </p:cNvSpPr>
              <p:nvPr/>
            </p:nvSpPr>
            <p:spPr bwMode="auto">
              <a:xfrm flipV="1">
                <a:off x="1443" y="2621"/>
                <a:ext cx="6" cy="1"/>
              </a:xfrm>
              <a:prstGeom prst="line">
                <a:avLst/>
              </a:prstGeom>
              <a:grpFill/>
              <a:ln w="6350">
                <a:solidFill>
                  <a:schemeClr val="tx1"/>
                </a:solidFill>
                <a:round/>
              </a:ln>
            </p:spPr>
            <p:txBody>
              <a:bodyPr/>
              <a:p>
                <a:endParaRPr lang="zh-CN" altLang="en-US"/>
              </a:p>
            </p:txBody>
          </p:sp>
          <p:sp>
            <p:nvSpPr>
              <p:cNvPr id="190" name="Line 803"/>
              <p:cNvSpPr>
                <a:spLocks noChangeShapeType="1"/>
              </p:cNvSpPr>
              <p:nvPr/>
            </p:nvSpPr>
            <p:spPr bwMode="auto">
              <a:xfrm flipV="1">
                <a:off x="1449" y="2619"/>
                <a:ext cx="26" cy="2"/>
              </a:xfrm>
              <a:prstGeom prst="line">
                <a:avLst/>
              </a:prstGeom>
              <a:grpFill/>
              <a:ln w="6350">
                <a:solidFill>
                  <a:schemeClr val="tx1"/>
                </a:solidFill>
                <a:round/>
              </a:ln>
            </p:spPr>
            <p:txBody>
              <a:bodyPr/>
              <a:p>
                <a:endParaRPr lang="zh-CN" altLang="en-US"/>
              </a:p>
            </p:txBody>
          </p:sp>
          <p:sp>
            <p:nvSpPr>
              <p:cNvPr id="191" name="Line 804"/>
              <p:cNvSpPr>
                <a:spLocks noChangeShapeType="1"/>
              </p:cNvSpPr>
              <p:nvPr/>
            </p:nvSpPr>
            <p:spPr bwMode="auto">
              <a:xfrm flipV="1">
                <a:off x="1475" y="2616"/>
                <a:ext cx="26" cy="3"/>
              </a:xfrm>
              <a:prstGeom prst="line">
                <a:avLst/>
              </a:prstGeom>
              <a:grpFill/>
              <a:ln w="6350">
                <a:solidFill>
                  <a:schemeClr val="tx1"/>
                </a:solidFill>
                <a:round/>
              </a:ln>
            </p:spPr>
            <p:txBody>
              <a:bodyPr/>
              <a:p>
                <a:endParaRPr lang="zh-CN" altLang="en-US"/>
              </a:p>
            </p:txBody>
          </p:sp>
          <p:sp>
            <p:nvSpPr>
              <p:cNvPr id="192" name="Line 805"/>
              <p:cNvSpPr>
                <a:spLocks noChangeShapeType="1"/>
              </p:cNvSpPr>
              <p:nvPr/>
            </p:nvSpPr>
            <p:spPr bwMode="auto">
              <a:xfrm flipV="1">
                <a:off x="1501" y="2611"/>
                <a:ext cx="26" cy="5"/>
              </a:xfrm>
              <a:prstGeom prst="line">
                <a:avLst/>
              </a:prstGeom>
              <a:grpFill/>
              <a:ln w="6350">
                <a:solidFill>
                  <a:schemeClr val="tx1"/>
                </a:solidFill>
                <a:round/>
              </a:ln>
            </p:spPr>
            <p:txBody>
              <a:bodyPr/>
              <a:p>
                <a:endParaRPr lang="zh-CN" altLang="en-US"/>
              </a:p>
            </p:txBody>
          </p:sp>
          <p:sp>
            <p:nvSpPr>
              <p:cNvPr id="193" name="Line 806"/>
              <p:cNvSpPr>
                <a:spLocks noChangeShapeType="1"/>
              </p:cNvSpPr>
              <p:nvPr/>
            </p:nvSpPr>
            <p:spPr bwMode="auto">
              <a:xfrm flipV="1">
                <a:off x="1527" y="2605"/>
                <a:ext cx="25" cy="6"/>
              </a:xfrm>
              <a:prstGeom prst="line">
                <a:avLst/>
              </a:prstGeom>
              <a:grpFill/>
              <a:ln w="6350">
                <a:solidFill>
                  <a:schemeClr val="tx1"/>
                </a:solidFill>
                <a:round/>
              </a:ln>
            </p:spPr>
            <p:txBody>
              <a:bodyPr/>
              <a:p>
                <a:endParaRPr lang="zh-CN" altLang="en-US"/>
              </a:p>
            </p:txBody>
          </p:sp>
          <p:sp>
            <p:nvSpPr>
              <p:cNvPr id="194" name="Line 807"/>
              <p:cNvSpPr>
                <a:spLocks noChangeShapeType="1"/>
              </p:cNvSpPr>
              <p:nvPr/>
            </p:nvSpPr>
            <p:spPr bwMode="auto">
              <a:xfrm flipV="1">
                <a:off x="1552" y="2598"/>
                <a:ext cx="25" cy="7"/>
              </a:xfrm>
              <a:prstGeom prst="line">
                <a:avLst/>
              </a:prstGeom>
              <a:grpFill/>
              <a:ln w="6350">
                <a:solidFill>
                  <a:schemeClr val="tx1"/>
                </a:solidFill>
                <a:round/>
              </a:ln>
            </p:spPr>
            <p:txBody>
              <a:bodyPr/>
              <a:p>
                <a:endParaRPr lang="zh-CN" altLang="en-US"/>
              </a:p>
            </p:txBody>
          </p:sp>
          <p:sp>
            <p:nvSpPr>
              <p:cNvPr id="195" name="Line 808"/>
              <p:cNvSpPr>
                <a:spLocks noChangeShapeType="1"/>
              </p:cNvSpPr>
              <p:nvPr/>
            </p:nvSpPr>
            <p:spPr bwMode="auto">
              <a:xfrm flipV="1">
                <a:off x="1577" y="2589"/>
                <a:ext cx="25" cy="9"/>
              </a:xfrm>
              <a:prstGeom prst="line">
                <a:avLst/>
              </a:prstGeom>
              <a:grpFill/>
              <a:ln w="6350">
                <a:solidFill>
                  <a:schemeClr val="tx1"/>
                </a:solidFill>
                <a:round/>
              </a:ln>
            </p:spPr>
            <p:txBody>
              <a:bodyPr/>
              <a:p>
                <a:endParaRPr lang="zh-CN" altLang="en-US"/>
              </a:p>
            </p:txBody>
          </p:sp>
          <p:sp>
            <p:nvSpPr>
              <p:cNvPr id="196" name="Line 809"/>
              <p:cNvSpPr>
                <a:spLocks noChangeShapeType="1"/>
              </p:cNvSpPr>
              <p:nvPr/>
            </p:nvSpPr>
            <p:spPr bwMode="auto">
              <a:xfrm flipV="1">
                <a:off x="1602" y="2579"/>
                <a:ext cx="24" cy="10"/>
              </a:xfrm>
              <a:prstGeom prst="line">
                <a:avLst/>
              </a:prstGeom>
              <a:grpFill/>
              <a:ln w="6350">
                <a:solidFill>
                  <a:schemeClr val="tx1"/>
                </a:solidFill>
                <a:round/>
              </a:ln>
            </p:spPr>
            <p:txBody>
              <a:bodyPr/>
              <a:p>
                <a:endParaRPr lang="zh-CN" altLang="en-US"/>
              </a:p>
            </p:txBody>
          </p:sp>
          <p:sp>
            <p:nvSpPr>
              <p:cNvPr id="197" name="Line 810"/>
              <p:cNvSpPr>
                <a:spLocks noChangeShapeType="1"/>
              </p:cNvSpPr>
              <p:nvPr/>
            </p:nvSpPr>
            <p:spPr bwMode="auto">
              <a:xfrm flipV="1">
                <a:off x="1626" y="2568"/>
                <a:ext cx="24" cy="11"/>
              </a:xfrm>
              <a:prstGeom prst="line">
                <a:avLst/>
              </a:prstGeom>
              <a:grpFill/>
              <a:ln w="6350">
                <a:solidFill>
                  <a:schemeClr val="tx1"/>
                </a:solidFill>
                <a:round/>
              </a:ln>
            </p:spPr>
            <p:txBody>
              <a:bodyPr/>
              <a:p>
                <a:endParaRPr lang="zh-CN" altLang="en-US"/>
              </a:p>
            </p:txBody>
          </p:sp>
          <p:sp>
            <p:nvSpPr>
              <p:cNvPr id="198" name="Line 811"/>
              <p:cNvSpPr>
                <a:spLocks noChangeShapeType="1"/>
              </p:cNvSpPr>
              <p:nvPr/>
            </p:nvSpPr>
            <p:spPr bwMode="auto">
              <a:xfrm flipV="1">
                <a:off x="1650" y="2555"/>
                <a:ext cx="22" cy="13"/>
              </a:xfrm>
              <a:prstGeom prst="line">
                <a:avLst/>
              </a:prstGeom>
              <a:grpFill/>
              <a:ln w="6350">
                <a:solidFill>
                  <a:schemeClr val="tx1"/>
                </a:solidFill>
                <a:round/>
              </a:ln>
            </p:spPr>
            <p:txBody>
              <a:bodyPr/>
              <a:p>
                <a:endParaRPr lang="zh-CN" altLang="en-US"/>
              </a:p>
            </p:txBody>
          </p:sp>
          <p:sp>
            <p:nvSpPr>
              <p:cNvPr id="199" name="Line 812"/>
              <p:cNvSpPr>
                <a:spLocks noChangeShapeType="1"/>
              </p:cNvSpPr>
              <p:nvPr/>
            </p:nvSpPr>
            <p:spPr bwMode="auto">
              <a:xfrm flipV="1">
                <a:off x="1672" y="2542"/>
                <a:ext cx="23" cy="13"/>
              </a:xfrm>
              <a:prstGeom prst="line">
                <a:avLst/>
              </a:prstGeom>
              <a:grpFill/>
              <a:ln w="6350">
                <a:solidFill>
                  <a:schemeClr val="tx1"/>
                </a:solidFill>
                <a:round/>
              </a:ln>
            </p:spPr>
            <p:txBody>
              <a:bodyPr/>
              <a:p>
                <a:endParaRPr lang="zh-CN" altLang="en-US"/>
              </a:p>
            </p:txBody>
          </p:sp>
          <p:sp>
            <p:nvSpPr>
              <p:cNvPr id="200" name="Line 813"/>
              <p:cNvSpPr>
                <a:spLocks noChangeShapeType="1"/>
              </p:cNvSpPr>
              <p:nvPr/>
            </p:nvSpPr>
            <p:spPr bwMode="auto">
              <a:xfrm flipV="1">
                <a:off x="1695" y="2527"/>
                <a:ext cx="21" cy="15"/>
              </a:xfrm>
              <a:prstGeom prst="line">
                <a:avLst/>
              </a:prstGeom>
              <a:grpFill/>
              <a:ln w="6350">
                <a:solidFill>
                  <a:schemeClr val="tx1"/>
                </a:solidFill>
                <a:round/>
              </a:ln>
            </p:spPr>
            <p:txBody>
              <a:bodyPr/>
              <a:p>
                <a:endParaRPr lang="zh-CN" altLang="en-US"/>
              </a:p>
            </p:txBody>
          </p:sp>
          <p:sp>
            <p:nvSpPr>
              <p:cNvPr id="201" name="Line 814"/>
              <p:cNvSpPr>
                <a:spLocks noChangeShapeType="1"/>
              </p:cNvSpPr>
              <p:nvPr/>
            </p:nvSpPr>
            <p:spPr bwMode="auto">
              <a:xfrm flipV="1">
                <a:off x="1716" y="2511"/>
                <a:ext cx="21" cy="16"/>
              </a:xfrm>
              <a:prstGeom prst="line">
                <a:avLst/>
              </a:prstGeom>
              <a:grpFill/>
              <a:ln w="6350">
                <a:solidFill>
                  <a:schemeClr val="tx1"/>
                </a:solidFill>
                <a:round/>
              </a:ln>
            </p:spPr>
            <p:txBody>
              <a:bodyPr/>
              <a:p>
                <a:endParaRPr lang="zh-CN" altLang="en-US"/>
              </a:p>
            </p:txBody>
          </p:sp>
          <p:sp>
            <p:nvSpPr>
              <p:cNvPr id="202" name="Line 815"/>
              <p:cNvSpPr>
                <a:spLocks noChangeShapeType="1"/>
              </p:cNvSpPr>
              <p:nvPr/>
            </p:nvSpPr>
            <p:spPr bwMode="auto">
              <a:xfrm flipV="1">
                <a:off x="1737" y="2494"/>
                <a:ext cx="20" cy="17"/>
              </a:xfrm>
              <a:prstGeom prst="line">
                <a:avLst/>
              </a:prstGeom>
              <a:grpFill/>
              <a:ln w="6350">
                <a:solidFill>
                  <a:schemeClr val="tx1"/>
                </a:solidFill>
                <a:round/>
              </a:ln>
            </p:spPr>
            <p:txBody>
              <a:bodyPr/>
              <a:p>
                <a:endParaRPr lang="zh-CN" altLang="en-US"/>
              </a:p>
            </p:txBody>
          </p:sp>
          <p:sp>
            <p:nvSpPr>
              <p:cNvPr id="203" name="Line 816"/>
              <p:cNvSpPr>
                <a:spLocks noChangeShapeType="1"/>
              </p:cNvSpPr>
              <p:nvPr/>
            </p:nvSpPr>
            <p:spPr bwMode="auto">
              <a:xfrm flipV="1">
                <a:off x="1757" y="2476"/>
                <a:ext cx="19" cy="18"/>
              </a:xfrm>
              <a:prstGeom prst="line">
                <a:avLst/>
              </a:prstGeom>
              <a:grpFill/>
              <a:ln w="6350">
                <a:solidFill>
                  <a:schemeClr val="tx1"/>
                </a:solidFill>
                <a:round/>
              </a:ln>
            </p:spPr>
            <p:txBody>
              <a:bodyPr/>
              <a:p>
                <a:endParaRPr lang="zh-CN" altLang="en-US"/>
              </a:p>
            </p:txBody>
          </p:sp>
          <p:sp>
            <p:nvSpPr>
              <p:cNvPr id="204" name="Line 817"/>
              <p:cNvSpPr>
                <a:spLocks noChangeShapeType="1"/>
              </p:cNvSpPr>
              <p:nvPr/>
            </p:nvSpPr>
            <p:spPr bwMode="auto">
              <a:xfrm flipV="1">
                <a:off x="1776" y="2465"/>
                <a:ext cx="10" cy="11"/>
              </a:xfrm>
              <a:prstGeom prst="line">
                <a:avLst/>
              </a:prstGeom>
              <a:grpFill/>
              <a:ln w="6350">
                <a:solidFill>
                  <a:schemeClr val="tx1"/>
                </a:solidFill>
                <a:round/>
              </a:ln>
            </p:spPr>
            <p:txBody>
              <a:bodyPr/>
              <a:p>
                <a:endParaRPr lang="zh-CN" altLang="en-US"/>
              </a:p>
            </p:txBody>
          </p:sp>
          <p:sp>
            <p:nvSpPr>
              <p:cNvPr id="205" name="Line 818"/>
              <p:cNvSpPr>
                <a:spLocks noChangeShapeType="1"/>
              </p:cNvSpPr>
              <p:nvPr/>
            </p:nvSpPr>
            <p:spPr bwMode="auto">
              <a:xfrm flipV="1">
                <a:off x="1770" y="2476"/>
                <a:ext cx="5" cy="6"/>
              </a:xfrm>
              <a:prstGeom prst="line">
                <a:avLst/>
              </a:prstGeom>
              <a:grpFill/>
              <a:ln w="6350">
                <a:solidFill>
                  <a:schemeClr val="tx1"/>
                </a:solidFill>
                <a:round/>
              </a:ln>
            </p:spPr>
            <p:txBody>
              <a:bodyPr/>
              <a:p>
                <a:endParaRPr lang="zh-CN" altLang="en-US"/>
              </a:p>
            </p:txBody>
          </p:sp>
          <p:sp>
            <p:nvSpPr>
              <p:cNvPr id="206" name="Line 819"/>
              <p:cNvSpPr>
                <a:spLocks noChangeShapeType="1"/>
              </p:cNvSpPr>
              <p:nvPr/>
            </p:nvSpPr>
            <p:spPr bwMode="auto">
              <a:xfrm flipV="1">
                <a:off x="1775" y="2457"/>
                <a:ext cx="19" cy="19"/>
              </a:xfrm>
              <a:prstGeom prst="line">
                <a:avLst/>
              </a:prstGeom>
              <a:grpFill/>
              <a:ln w="6350">
                <a:solidFill>
                  <a:schemeClr val="tx1"/>
                </a:solidFill>
                <a:round/>
              </a:ln>
            </p:spPr>
            <p:txBody>
              <a:bodyPr/>
              <a:p>
                <a:endParaRPr lang="zh-CN" altLang="en-US"/>
              </a:p>
            </p:txBody>
          </p:sp>
          <p:sp>
            <p:nvSpPr>
              <p:cNvPr id="207" name="Line 820"/>
              <p:cNvSpPr>
                <a:spLocks noChangeShapeType="1"/>
              </p:cNvSpPr>
              <p:nvPr/>
            </p:nvSpPr>
            <p:spPr bwMode="auto">
              <a:xfrm flipV="1">
                <a:off x="1794" y="2436"/>
                <a:ext cx="17" cy="21"/>
              </a:xfrm>
              <a:prstGeom prst="line">
                <a:avLst/>
              </a:prstGeom>
              <a:grpFill/>
              <a:ln w="6350">
                <a:solidFill>
                  <a:schemeClr val="tx1"/>
                </a:solidFill>
                <a:round/>
              </a:ln>
            </p:spPr>
            <p:txBody>
              <a:bodyPr/>
              <a:p>
                <a:endParaRPr lang="zh-CN" altLang="en-US"/>
              </a:p>
            </p:txBody>
          </p:sp>
          <p:sp>
            <p:nvSpPr>
              <p:cNvPr id="208" name="Line 821"/>
              <p:cNvSpPr>
                <a:spLocks noChangeShapeType="1"/>
              </p:cNvSpPr>
              <p:nvPr/>
            </p:nvSpPr>
            <p:spPr bwMode="auto">
              <a:xfrm flipV="1">
                <a:off x="1811" y="2415"/>
                <a:ext cx="17" cy="21"/>
              </a:xfrm>
              <a:prstGeom prst="line">
                <a:avLst/>
              </a:prstGeom>
              <a:grpFill/>
              <a:ln w="6350">
                <a:solidFill>
                  <a:schemeClr val="tx1"/>
                </a:solidFill>
                <a:round/>
              </a:ln>
            </p:spPr>
            <p:txBody>
              <a:bodyPr/>
              <a:p>
                <a:endParaRPr lang="zh-CN" altLang="en-US"/>
              </a:p>
            </p:txBody>
          </p:sp>
          <p:sp>
            <p:nvSpPr>
              <p:cNvPr id="209" name="Line 822"/>
              <p:cNvSpPr>
                <a:spLocks noChangeShapeType="1"/>
              </p:cNvSpPr>
              <p:nvPr/>
            </p:nvSpPr>
            <p:spPr bwMode="auto">
              <a:xfrm flipV="1">
                <a:off x="1828" y="2393"/>
                <a:ext cx="15" cy="22"/>
              </a:xfrm>
              <a:prstGeom prst="line">
                <a:avLst/>
              </a:prstGeom>
              <a:grpFill/>
              <a:ln w="6350">
                <a:solidFill>
                  <a:schemeClr val="tx1"/>
                </a:solidFill>
                <a:round/>
              </a:ln>
            </p:spPr>
            <p:txBody>
              <a:bodyPr/>
              <a:p>
                <a:endParaRPr lang="zh-CN" altLang="en-US"/>
              </a:p>
            </p:txBody>
          </p:sp>
          <p:sp>
            <p:nvSpPr>
              <p:cNvPr id="210" name="Line 823"/>
              <p:cNvSpPr>
                <a:spLocks noChangeShapeType="1"/>
              </p:cNvSpPr>
              <p:nvPr/>
            </p:nvSpPr>
            <p:spPr bwMode="auto">
              <a:xfrm flipV="1">
                <a:off x="1843" y="2370"/>
                <a:ext cx="14" cy="23"/>
              </a:xfrm>
              <a:prstGeom prst="line">
                <a:avLst/>
              </a:prstGeom>
              <a:grpFill/>
              <a:ln w="6350">
                <a:solidFill>
                  <a:schemeClr val="tx1"/>
                </a:solidFill>
                <a:round/>
              </a:ln>
            </p:spPr>
            <p:txBody>
              <a:bodyPr/>
              <a:p>
                <a:endParaRPr lang="zh-CN" altLang="en-US"/>
              </a:p>
            </p:txBody>
          </p:sp>
          <p:sp>
            <p:nvSpPr>
              <p:cNvPr id="211" name="Line 824"/>
              <p:cNvSpPr>
                <a:spLocks noChangeShapeType="1"/>
              </p:cNvSpPr>
              <p:nvPr/>
            </p:nvSpPr>
            <p:spPr bwMode="auto">
              <a:xfrm flipV="1">
                <a:off x="1857" y="2346"/>
                <a:ext cx="13" cy="24"/>
              </a:xfrm>
              <a:prstGeom prst="line">
                <a:avLst/>
              </a:prstGeom>
              <a:grpFill/>
              <a:ln w="6350">
                <a:solidFill>
                  <a:schemeClr val="tx1"/>
                </a:solidFill>
                <a:round/>
              </a:ln>
            </p:spPr>
            <p:txBody>
              <a:bodyPr/>
              <a:p>
                <a:endParaRPr lang="zh-CN" altLang="en-US"/>
              </a:p>
            </p:txBody>
          </p:sp>
          <p:sp>
            <p:nvSpPr>
              <p:cNvPr id="212" name="Line 825"/>
              <p:cNvSpPr>
                <a:spLocks noChangeShapeType="1"/>
              </p:cNvSpPr>
              <p:nvPr/>
            </p:nvSpPr>
            <p:spPr bwMode="auto">
              <a:xfrm flipV="1">
                <a:off x="1870" y="2322"/>
                <a:ext cx="11" cy="24"/>
              </a:xfrm>
              <a:prstGeom prst="line">
                <a:avLst/>
              </a:prstGeom>
              <a:grpFill/>
              <a:ln w="6350">
                <a:solidFill>
                  <a:schemeClr val="tx1"/>
                </a:solidFill>
                <a:round/>
              </a:ln>
            </p:spPr>
            <p:txBody>
              <a:bodyPr/>
              <a:p>
                <a:endParaRPr lang="zh-CN" altLang="en-US"/>
              </a:p>
            </p:txBody>
          </p:sp>
          <p:sp>
            <p:nvSpPr>
              <p:cNvPr id="213" name="Line 826"/>
              <p:cNvSpPr>
                <a:spLocks noChangeShapeType="1"/>
              </p:cNvSpPr>
              <p:nvPr/>
            </p:nvSpPr>
            <p:spPr bwMode="auto">
              <a:xfrm flipV="1">
                <a:off x="1881" y="2297"/>
                <a:ext cx="11" cy="25"/>
              </a:xfrm>
              <a:prstGeom prst="line">
                <a:avLst/>
              </a:prstGeom>
              <a:grpFill/>
              <a:ln w="6350">
                <a:solidFill>
                  <a:schemeClr val="tx1"/>
                </a:solidFill>
                <a:round/>
              </a:ln>
            </p:spPr>
            <p:txBody>
              <a:bodyPr/>
              <a:p>
                <a:endParaRPr lang="zh-CN" altLang="en-US"/>
              </a:p>
            </p:txBody>
          </p:sp>
          <p:sp>
            <p:nvSpPr>
              <p:cNvPr id="214" name="Line 827"/>
              <p:cNvSpPr>
                <a:spLocks noChangeShapeType="1"/>
              </p:cNvSpPr>
              <p:nvPr/>
            </p:nvSpPr>
            <p:spPr bwMode="auto">
              <a:xfrm flipV="1">
                <a:off x="1892" y="2284"/>
                <a:ext cx="4" cy="13"/>
              </a:xfrm>
              <a:prstGeom prst="line">
                <a:avLst/>
              </a:prstGeom>
              <a:grpFill/>
              <a:ln w="6350">
                <a:solidFill>
                  <a:schemeClr val="tx1"/>
                </a:solidFill>
                <a:round/>
              </a:ln>
            </p:spPr>
            <p:txBody>
              <a:bodyPr/>
              <a:p>
                <a:endParaRPr lang="zh-CN" altLang="en-US"/>
              </a:p>
            </p:txBody>
          </p:sp>
          <p:sp>
            <p:nvSpPr>
              <p:cNvPr id="215" name="Line 828"/>
              <p:cNvSpPr>
                <a:spLocks noChangeShapeType="1"/>
              </p:cNvSpPr>
              <p:nvPr/>
            </p:nvSpPr>
            <p:spPr bwMode="auto">
              <a:xfrm flipV="1">
                <a:off x="1896" y="2260"/>
                <a:ext cx="7" cy="26"/>
              </a:xfrm>
              <a:prstGeom prst="line">
                <a:avLst/>
              </a:prstGeom>
              <a:grpFill/>
              <a:ln w="6350">
                <a:solidFill>
                  <a:schemeClr val="tx1"/>
                </a:solidFill>
                <a:round/>
              </a:ln>
            </p:spPr>
            <p:txBody>
              <a:bodyPr/>
              <a:p>
                <a:endParaRPr lang="zh-CN" altLang="en-US"/>
              </a:p>
            </p:txBody>
          </p:sp>
          <p:sp>
            <p:nvSpPr>
              <p:cNvPr id="216" name="Line 829"/>
              <p:cNvSpPr>
                <a:spLocks noChangeShapeType="1"/>
              </p:cNvSpPr>
              <p:nvPr/>
            </p:nvSpPr>
            <p:spPr bwMode="auto">
              <a:xfrm flipV="1">
                <a:off x="1903" y="2221"/>
                <a:ext cx="10" cy="39"/>
              </a:xfrm>
              <a:prstGeom prst="line">
                <a:avLst/>
              </a:prstGeom>
              <a:grpFill/>
              <a:ln w="6350">
                <a:solidFill>
                  <a:schemeClr val="tx1"/>
                </a:solidFill>
                <a:round/>
              </a:ln>
            </p:spPr>
            <p:txBody>
              <a:bodyPr/>
              <a:p>
                <a:endParaRPr lang="zh-CN" altLang="en-US"/>
              </a:p>
            </p:txBody>
          </p:sp>
          <p:sp>
            <p:nvSpPr>
              <p:cNvPr id="217" name="Line 830"/>
              <p:cNvSpPr>
                <a:spLocks noChangeShapeType="1"/>
              </p:cNvSpPr>
              <p:nvPr/>
            </p:nvSpPr>
            <p:spPr bwMode="auto">
              <a:xfrm flipV="1">
                <a:off x="1913" y="2182"/>
                <a:ext cx="7" cy="39"/>
              </a:xfrm>
              <a:prstGeom prst="line">
                <a:avLst/>
              </a:prstGeom>
              <a:grpFill/>
              <a:ln w="6350">
                <a:solidFill>
                  <a:schemeClr val="tx1"/>
                </a:solidFill>
                <a:round/>
              </a:ln>
            </p:spPr>
            <p:txBody>
              <a:bodyPr/>
              <a:p>
                <a:endParaRPr lang="zh-CN" altLang="en-US"/>
              </a:p>
            </p:txBody>
          </p:sp>
          <p:sp>
            <p:nvSpPr>
              <p:cNvPr id="218" name="Line 831"/>
              <p:cNvSpPr>
                <a:spLocks noChangeShapeType="1"/>
              </p:cNvSpPr>
              <p:nvPr/>
            </p:nvSpPr>
            <p:spPr bwMode="auto">
              <a:xfrm flipV="1">
                <a:off x="1920" y="2143"/>
                <a:ext cx="5" cy="39"/>
              </a:xfrm>
              <a:prstGeom prst="line">
                <a:avLst/>
              </a:prstGeom>
              <a:grpFill/>
              <a:ln w="6350">
                <a:solidFill>
                  <a:schemeClr val="tx1"/>
                </a:solidFill>
                <a:round/>
              </a:ln>
            </p:spPr>
            <p:txBody>
              <a:bodyPr/>
              <a:p>
                <a:endParaRPr lang="zh-CN" altLang="en-US"/>
              </a:p>
            </p:txBody>
          </p:sp>
          <p:sp>
            <p:nvSpPr>
              <p:cNvPr id="219" name="Line 832"/>
              <p:cNvSpPr>
                <a:spLocks noChangeShapeType="1"/>
              </p:cNvSpPr>
              <p:nvPr/>
            </p:nvSpPr>
            <p:spPr bwMode="auto">
              <a:xfrm flipV="1">
                <a:off x="1925" y="2138"/>
                <a:ext cx="1" cy="5"/>
              </a:xfrm>
              <a:prstGeom prst="line">
                <a:avLst/>
              </a:prstGeom>
              <a:grpFill/>
              <a:ln w="6350">
                <a:solidFill>
                  <a:schemeClr val="tx1"/>
                </a:solidFill>
                <a:round/>
              </a:ln>
            </p:spPr>
            <p:txBody>
              <a:bodyPr/>
              <a:p>
                <a:endParaRPr lang="zh-CN" altLang="en-US"/>
              </a:p>
            </p:txBody>
          </p:sp>
          <p:sp>
            <p:nvSpPr>
              <p:cNvPr id="220" name="Line 833"/>
              <p:cNvSpPr>
                <a:spLocks noChangeShapeType="1"/>
              </p:cNvSpPr>
              <p:nvPr/>
            </p:nvSpPr>
            <p:spPr bwMode="auto">
              <a:xfrm flipH="1">
                <a:off x="1950" y="2072"/>
                <a:ext cx="3" cy="5"/>
              </a:xfrm>
              <a:prstGeom prst="line">
                <a:avLst/>
              </a:prstGeom>
              <a:grpFill/>
              <a:ln w="6350">
                <a:solidFill>
                  <a:schemeClr val="tx1"/>
                </a:solidFill>
                <a:round/>
              </a:ln>
            </p:spPr>
            <p:txBody>
              <a:bodyPr/>
              <a:p>
                <a:endParaRPr lang="zh-CN" altLang="en-US"/>
              </a:p>
            </p:txBody>
          </p:sp>
          <p:sp>
            <p:nvSpPr>
              <p:cNvPr id="221" name="Line 834"/>
              <p:cNvSpPr>
                <a:spLocks noChangeShapeType="1"/>
              </p:cNvSpPr>
              <p:nvPr/>
            </p:nvSpPr>
            <p:spPr bwMode="auto">
              <a:xfrm flipH="1">
                <a:off x="1946" y="2077"/>
                <a:ext cx="4" cy="6"/>
              </a:xfrm>
              <a:prstGeom prst="line">
                <a:avLst/>
              </a:prstGeom>
              <a:grpFill/>
              <a:ln w="6350">
                <a:solidFill>
                  <a:schemeClr val="tx1"/>
                </a:solidFill>
                <a:round/>
              </a:ln>
            </p:spPr>
            <p:txBody>
              <a:bodyPr/>
              <a:p>
                <a:endParaRPr lang="zh-CN" altLang="en-US"/>
              </a:p>
            </p:txBody>
          </p:sp>
          <p:sp>
            <p:nvSpPr>
              <p:cNvPr id="222" name="Line 835"/>
              <p:cNvSpPr>
                <a:spLocks noChangeShapeType="1"/>
              </p:cNvSpPr>
              <p:nvPr/>
            </p:nvSpPr>
            <p:spPr bwMode="auto">
              <a:xfrm flipH="1">
                <a:off x="1942" y="2083"/>
                <a:ext cx="4" cy="6"/>
              </a:xfrm>
              <a:prstGeom prst="line">
                <a:avLst/>
              </a:prstGeom>
              <a:grpFill/>
              <a:ln w="6350">
                <a:solidFill>
                  <a:schemeClr val="tx1"/>
                </a:solidFill>
                <a:round/>
              </a:ln>
            </p:spPr>
            <p:txBody>
              <a:bodyPr/>
              <a:p>
                <a:endParaRPr lang="zh-CN" altLang="en-US"/>
              </a:p>
            </p:txBody>
          </p:sp>
          <p:sp>
            <p:nvSpPr>
              <p:cNvPr id="223" name="Line 836"/>
              <p:cNvSpPr>
                <a:spLocks noChangeShapeType="1"/>
              </p:cNvSpPr>
              <p:nvPr/>
            </p:nvSpPr>
            <p:spPr bwMode="auto">
              <a:xfrm flipH="1">
                <a:off x="1939" y="2089"/>
                <a:ext cx="3" cy="6"/>
              </a:xfrm>
              <a:prstGeom prst="line">
                <a:avLst/>
              </a:prstGeom>
              <a:grpFill/>
              <a:ln w="6350">
                <a:solidFill>
                  <a:schemeClr val="tx1"/>
                </a:solidFill>
                <a:round/>
              </a:ln>
            </p:spPr>
            <p:txBody>
              <a:bodyPr/>
              <a:p>
                <a:endParaRPr lang="zh-CN" altLang="en-US"/>
              </a:p>
            </p:txBody>
          </p:sp>
          <p:sp>
            <p:nvSpPr>
              <p:cNvPr id="224" name="Line 837"/>
              <p:cNvSpPr>
                <a:spLocks noChangeShapeType="1"/>
              </p:cNvSpPr>
              <p:nvPr/>
            </p:nvSpPr>
            <p:spPr bwMode="auto">
              <a:xfrm flipH="1">
                <a:off x="1936" y="2095"/>
                <a:ext cx="3" cy="6"/>
              </a:xfrm>
              <a:prstGeom prst="line">
                <a:avLst/>
              </a:prstGeom>
              <a:grpFill/>
              <a:ln w="6350">
                <a:solidFill>
                  <a:schemeClr val="tx1"/>
                </a:solidFill>
                <a:round/>
              </a:ln>
            </p:spPr>
            <p:txBody>
              <a:bodyPr/>
              <a:p>
                <a:endParaRPr lang="zh-CN" altLang="en-US"/>
              </a:p>
            </p:txBody>
          </p:sp>
          <p:sp>
            <p:nvSpPr>
              <p:cNvPr id="225" name="Line 838"/>
              <p:cNvSpPr>
                <a:spLocks noChangeShapeType="1"/>
              </p:cNvSpPr>
              <p:nvPr/>
            </p:nvSpPr>
            <p:spPr bwMode="auto">
              <a:xfrm flipH="1">
                <a:off x="1933" y="2101"/>
                <a:ext cx="3" cy="6"/>
              </a:xfrm>
              <a:prstGeom prst="line">
                <a:avLst/>
              </a:prstGeom>
              <a:grpFill/>
              <a:ln w="6350">
                <a:solidFill>
                  <a:schemeClr val="tx1"/>
                </a:solidFill>
                <a:round/>
              </a:ln>
            </p:spPr>
            <p:txBody>
              <a:bodyPr/>
              <a:p>
                <a:endParaRPr lang="zh-CN" altLang="en-US"/>
              </a:p>
            </p:txBody>
          </p:sp>
          <p:sp>
            <p:nvSpPr>
              <p:cNvPr id="226" name="Line 839"/>
              <p:cNvSpPr>
                <a:spLocks noChangeShapeType="1"/>
              </p:cNvSpPr>
              <p:nvPr/>
            </p:nvSpPr>
            <p:spPr bwMode="auto">
              <a:xfrm flipH="1">
                <a:off x="1931" y="2107"/>
                <a:ext cx="2" cy="7"/>
              </a:xfrm>
              <a:prstGeom prst="line">
                <a:avLst/>
              </a:prstGeom>
              <a:grpFill/>
              <a:ln w="6350">
                <a:solidFill>
                  <a:schemeClr val="tx1"/>
                </a:solidFill>
                <a:round/>
              </a:ln>
            </p:spPr>
            <p:txBody>
              <a:bodyPr/>
              <a:p>
                <a:endParaRPr lang="zh-CN" altLang="en-US"/>
              </a:p>
            </p:txBody>
          </p:sp>
          <p:sp>
            <p:nvSpPr>
              <p:cNvPr id="227" name="Line 840"/>
              <p:cNvSpPr>
                <a:spLocks noChangeShapeType="1"/>
              </p:cNvSpPr>
              <p:nvPr/>
            </p:nvSpPr>
            <p:spPr bwMode="auto">
              <a:xfrm flipH="1">
                <a:off x="1929" y="2114"/>
                <a:ext cx="2" cy="7"/>
              </a:xfrm>
              <a:prstGeom prst="line">
                <a:avLst/>
              </a:prstGeom>
              <a:grpFill/>
              <a:ln w="6350">
                <a:solidFill>
                  <a:schemeClr val="tx1"/>
                </a:solidFill>
                <a:round/>
              </a:ln>
            </p:spPr>
            <p:txBody>
              <a:bodyPr/>
              <a:p>
                <a:endParaRPr lang="zh-CN" altLang="en-US"/>
              </a:p>
            </p:txBody>
          </p:sp>
          <p:sp>
            <p:nvSpPr>
              <p:cNvPr id="228" name="Line 841"/>
              <p:cNvSpPr>
                <a:spLocks noChangeShapeType="1"/>
              </p:cNvSpPr>
              <p:nvPr/>
            </p:nvSpPr>
            <p:spPr bwMode="auto">
              <a:xfrm flipH="1">
                <a:off x="1927" y="2121"/>
                <a:ext cx="2" cy="6"/>
              </a:xfrm>
              <a:prstGeom prst="line">
                <a:avLst/>
              </a:prstGeom>
              <a:grpFill/>
              <a:ln w="6350">
                <a:solidFill>
                  <a:schemeClr val="tx1"/>
                </a:solidFill>
                <a:round/>
              </a:ln>
            </p:spPr>
            <p:txBody>
              <a:bodyPr/>
              <a:p>
                <a:endParaRPr lang="zh-CN" altLang="en-US"/>
              </a:p>
            </p:txBody>
          </p:sp>
          <p:sp>
            <p:nvSpPr>
              <p:cNvPr id="229" name="Line 842"/>
              <p:cNvSpPr>
                <a:spLocks noChangeShapeType="1"/>
              </p:cNvSpPr>
              <p:nvPr/>
            </p:nvSpPr>
            <p:spPr bwMode="auto">
              <a:xfrm flipH="1">
                <a:off x="1926" y="2127"/>
                <a:ext cx="1" cy="7"/>
              </a:xfrm>
              <a:prstGeom prst="line">
                <a:avLst/>
              </a:prstGeom>
              <a:grpFill/>
              <a:ln w="6350">
                <a:solidFill>
                  <a:schemeClr val="tx1"/>
                </a:solidFill>
                <a:round/>
              </a:ln>
            </p:spPr>
            <p:txBody>
              <a:bodyPr/>
              <a:p>
                <a:endParaRPr lang="zh-CN" altLang="en-US"/>
              </a:p>
            </p:txBody>
          </p:sp>
          <p:sp>
            <p:nvSpPr>
              <p:cNvPr id="230" name="Line 843"/>
              <p:cNvSpPr>
                <a:spLocks noChangeShapeType="1"/>
              </p:cNvSpPr>
              <p:nvPr/>
            </p:nvSpPr>
            <p:spPr bwMode="auto">
              <a:xfrm flipH="1">
                <a:off x="1925" y="2134"/>
                <a:ext cx="1" cy="7"/>
              </a:xfrm>
              <a:prstGeom prst="line">
                <a:avLst/>
              </a:prstGeom>
              <a:grpFill/>
              <a:ln w="6350">
                <a:solidFill>
                  <a:schemeClr val="tx1"/>
                </a:solidFill>
                <a:round/>
              </a:ln>
            </p:spPr>
            <p:txBody>
              <a:bodyPr/>
              <a:p>
                <a:endParaRPr lang="zh-CN" altLang="en-US"/>
              </a:p>
            </p:txBody>
          </p:sp>
          <p:sp>
            <p:nvSpPr>
              <p:cNvPr id="231" name="Line 844"/>
              <p:cNvSpPr>
                <a:spLocks noChangeShapeType="1"/>
              </p:cNvSpPr>
              <p:nvPr/>
            </p:nvSpPr>
            <p:spPr bwMode="auto">
              <a:xfrm>
                <a:off x="1925" y="2141"/>
                <a:ext cx="1" cy="1"/>
              </a:xfrm>
              <a:prstGeom prst="line">
                <a:avLst/>
              </a:prstGeom>
              <a:grpFill/>
              <a:ln w="6350">
                <a:solidFill>
                  <a:schemeClr val="tx1"/>
                </a:solidFill>
                <a:round/>
              </a:ln>
            </p:spPr>
            <p:txBody>
              <a:bodyPr/>
              <a:p>
                <a:endParaRPr lang="zh-CN" altLang="en-US"/>
              </a:p>
            </p:txBody>
          </p:sp>
          <p:sp>
            <p:nvSpPr>
              <p:cNvPr id="232" name="Line 845"/>
              <p:cNvSpPr>
                <a:spLocks noChangeShapeType="1"/>
              </p:cNvSpPr>
              <p:nvPr/>
            </p:nvSpPr>
            <p:spPr bwMode="auto">
              <a:xfrm flipH="1">
                <a:off x="2056" y="2011"/>
                <a:ext cx="4" cy="1"/>
              </a:xfrm>
              <a:prstGeom prst="line">
                <a:avLst/>
              </a:prstGeom>
              <a:grpFill/>
              <a:ln w="6350">
                <a:solidFill>
                  <a:schemeClr val="tx1"/>
                </a:solidFill>
                <a:round/>
              </a:ln>
            </p:spPr>
            <p:txBody>
              <a:bodyPr/>
              <a:p>
                <a:endParaRPr lang="zh-CN" altLang="en-US"/>
              </a:p>
            </p:txBody>
          </p:sp>
          <p:sp>
            <p:nvSpPr>
              <p:cNvPr id="233" name="Line 846"/>
              <p:cNvSpPr>
                <a:spLocks noChangeShapeType="1"/>
              </p:cNvSpPr>
              <p:nvPr/>
            </p:nvSpPr>
            <p:spPr bwMode="auto">
              <a:xfrm flipH="1">
                <a:off x="2048" y="2011"/>
                <a:ext cx="8" cy="2"/>
              </a:xfrm>
              <a:prstGeom prst="line">
                <a:avLst/>
              </a:prstGeom>
              <a:grpFill/>
              <a:ln w="6350">
                <a:solidFill>
                  <a:schemeClr val="tx1"/>
                </a:solidFill>
                <a:round/>
              </a:ln>
            </p:spPr>
            <p:txBody>
              <a:bodyPr/>
              <a:p>
                <a:endParaRPr lang="zh-CN" altLang="en-US"/>
              </a:p>
            </p:txBody>
          </p:sp>
          <p:sp>
            <p:nvSpPr>
              <p:cNvPr id="234" name="Line 847"/>
              <p:cNvSpPr>
                <a:spLocks noChangeShapeType="1"/>
              </p:cNvSpPr>
              <p:nvPr/>
            </p:nvSpPr>
            <p:spPr bwMode="auto">
              <a:xfrm flipH="1">
                <a:off x="2040" y="2013"/>
                <a:ext cx="8" cy="2"/>
              </a:xfrm>
              <a:prstGeom prst="line">
                <a:avLst/>
              </a:prstGeom>
              <a:grpFill/>
              <a:ln w="6350">
                <a:solidFill>
                  <a:schemeClr val="tx1"/>
                </a:solidFill>
                <a:round/>
              </a:ln>
            </p:spPr>
            <p:txBody>
              <a:bodyPr/>
              <a:p>
                <a:endParaRPr lang="zh-CN" altLang="en-US"/>
              </a:p>
            </p:txBody>
          </p:sp>
          <p:sp>
            <p:nvSpPr>
              <p:cNvPr id="235" name="Line 848"/>
              <p:cNvSpPr>
                <a:spLocks noChangeShapeType="1"/>
              </p:cNvSpPr>
              <p:nvPr/>
            </p:nvSpPr>
            <p:spPr bwMode="auto">
              <a:xfrm flipH="1">
                <a:off x="2032" y="2015"/>
                <a:ext cx="8" cy="2"/>
              </a:xfrm>
              <a:prstGeom prst="line">
                <a:avLst/>
              </a:prstGeom>
              <a:grpFill/>
              <a:ln w="6350">
                <a:solidFill>
                  <a:schemeClr val="tx1"/>
                </a:solidFill>
                <a:round/>
              </a:ln>
            </p:spPr>
            <p:txBody>
              <a:bodyPr/>
              <a:p>
                <a:endParaRPr lang="zh-CN" altLang="en-US"/>
              </a:p>
            </p:txBody>
          </p:sp>
          <p:sp>
            <p:nvSpPr>
              <p:cNvPr id="236" name="Line 849"/>
              <p:cNvSpPr>
                <a:spLocks noChangeShapeType="1"/>
              </p:cNvSpPr>
              <p:nvPr/>
            </p:nvSpPr>
            <p:spPr bwMode="auto">
              <a:xfrm flipH="1">
                <a:off x="2024" y="2017"/>
                <a:ext cx="8" cy="3"/>
              </a:xfrm>
              <a:prstGeom prst="line">
                <a:avLst/>
              </a:prstGeom>
              <a:grpFill/>
              <a:ln w="6350">
                <a:solidFill>
                  <a:schemeClr val="tx1"/>
                </a:solidFill>
                <a:round/>
              </a:ln>
            </p:spPr>
            <p:txBody>
              <a:bodyPr/>
              <a:p>
                <a:endParaRPr lang="zh-CN" altLang="en-US"/>
              </a:p>
            </p:txBody>
          </p:sp>
          <p:sp>
            <p:nvSpPr>
              <p:cNvPr id="237" name="Line 850"/>
              <p:cNvSpPr>
                <a:spLocks noChangeShapeType="1"/>
              </p:cNvSpPr>
              <p:nvPr/>
            </p:nvSpPr>
            <p:spPr bwMode="auto">
              <a:xfrm flipH="1">
                <a:off x="2016" y="2020"/>
                <a:ext cx="8" cy="3"/>
              </a:xfrm>
              <a:prstGeom prst="line">
                <a:avLst/>
              </a:prstGeom>
              <a:grpFill/>
              <a:ln w="6350">
                <a:solidFill>
                  <a:schemeClr val="tx1"/>
                </a:solidFill>
                <a:round/>
              </a:ln>
            </p:spPr>
            <p:txBody>
              <a:bodyPr/>
              <a:p>
                <a:endParaRPr lang="zh-CN" altLang="en-US"/>
              </a:p>
            </p:txBody>
          </p:sp>
          <p:sp>
            <p:nvSpPr>
              <p:cNvPr id="238" name="Line 851"/>
              <p:cNvSpPr>
                <a:spLocks noChangeShapeType="1"/>
              </p:cNvSpPr>
              <p:nvPr/>
            </p:nvSpPr>
            <p:spPr bwMode="auto">
              <a:xfrm flipH="1">
                <a:off x="2008" y="2023"/>
                <a:ext cx="8" cy="4"/>
              </a:xfrm>
              <a:prstGeom prst="line">
                <a:avLst/>
              </a:prstGeom>
              <a:grpFill/>
              <a:ln w="6350">
                <a:solidFill>
                  <a:schemeClr val="tx1"/>
                </a:solidFill>
                <a:round/>
              </a:ln>
            </p:spPr>
            <p:txBody>
              <a:bodyPr/>
              <a:p>
                <a:endParaRPr lang="zh-CN" altLang="en-US"/>
              </a:p>
            </p:txBody>
          </p:sp>
          <p:sp>
            <p:nvSpPr>
              <p:cNvPr id="239" name="Line 852"/>
              <p:cNvSpPr>
                <a:spLocks noChangeShapeType="1"/>
              </p:cNvSpPr>
              <p:nvPr/>
            </p:nvSpPr>
            <p:spPr bwMode="auto">
              <a:xfrm flipH="1">
                <a:off x="2000" y="2027"/>
                <a:ext cx="8" cy="4"/>
              </a:xfrm>
              <a:prstGeom prst="line">
                <a:avLst/>
              </a:prstGeom>
              <a:grpFill/>
              <a:ln w="6350">
                <a:solidFill>
                  <a:schemeClr val="tx1"/>
                </a:solidFill>
                <a:round/>
              </a:ln>
            </p:spPr>
            <p:txBody>
              <a:bodyPr/>
              <a:p>
                <a:endParaRPr lang="zh-CN" altLang="en-US"/>
              </a:p>
            </p:txBody>
          </p:sp>
          <p:sp>
            <p:nvSpPr>
              <p:cNvPr id="240" name="Line 853"/>
              <p:cNvSpPr>
                <a:spLocks noChangeShapeType="1"/>
              </p:cNvSpPr>
              <p:nvPr/>
            </p:nvSpPr>
            <p:spPr bwMode="auto">
              <a:xfrm flipH="1">
                <a:off x="1993" y="2031"/>
                <a:ext cx="7" cy="5"/>
              </a:xfrm>
              <a:prstGeom prst="line">
                <a:avLst/>
              </a:prstGeom>
              <a:grpFill/>
              <a:ln w="6350">
                <a:solidFill>
                  <a:schemeClr val="tx1"/>
                </a:solidFill>
                <a:round/>
              </a:ln>
            </p:spPr>
            <p:txBody>
              <a:bodyPr/>
              <a:p>
                <a:endParaRPr lang="zh-CN" altLang="en-US"/>
              </a:p>
            </p:txBody>
          </p:sp>
          <p:sp>
            <p:nvSpPr>
              <p:cNvPr id="241" name="Line 854"/>
              <p:cNvSpPr>
                <a:spLocks noChangeShapeType="1"/>
              </p:cNvSpPr>
              <p:nvPr/>
            </p:nvSpPr>
            <p:spPr bwMode="auto">
              <a:xfrm flipH="1">
                <a:off x="1986" y="2036"/>
                <a:ext cx="7" cy="5"/>
              </a:xfrm>
              <a:prstGeom prst="line">
                <a:avLst/>
              </a:prstGeom>
              <a:grpFill/>
              <a:ln w="6350">
                <a:solidFill>
                  <a:schemeClr val="tx1"/>
                </a:solidFill>
                <a:round/>
              </a:ln>
            </p:spPr>
            <p:txBody>
              <a:bodyPr/>
              <a:p>
                <a:endParaRPr lang="zh-CN" altLang="en-US"/>
              </a:p>
            </p:txBody>
          </p:sp>
          <p:sp>
            <p:nvSpPr>
              <p:cNvPr id="242" name="Line 855"/>
              <p:cNvSpPr>
                <a:spLocks noChangeShapeType="1"/>
              </p:cNvSpPr>
              <p:nvPr/>
            </p:nvSpPr>
            <p:spPr bwMode="auto">
              <a:xfrm flipH="1">
                <a:off x="1979" y="2041"/>
                <a:ext cx="7" cy="5"/>
              </a:xfrm>
              <a:prstGeom prst="line">
                <a:avLst/>
              </a:prstGeom>
              <a:grpFill/>
              <a:ln w="6350">
                <a:solidFill>
                  <a:schemeClr val="tx1"/>
                </a:solidFill>
                <a:round/>
              </a:ln>
            </p:spPr>
            <p:txBody>
              <a:bodyPr/>
              <a:p>
                <a:endParaRPr lang="zh-CN" altLang="en-US"/>
              </a:p>
            </p:txBody>
          </p:sp>
          <p:sp>
            <p:nvSpPr>
              <p:cNvPr id="243" name="Line 856"/>
              <p:cNvSpPr>
                <a:spLocks noChangeShapeType="1"/>
              </p:cNvSpPr>
              <p:nvPr/>
            </p:nvSpPr>
            <p:spPr bwMode="auto">
              <a:xfrm flipH="1">
                <a:off x="1973" y="2046"/>
                <a:ext cx="6" cy="5"/>
              </a:xfrm>
              <a:prstGeom prst="line">
                <a:avLst/>
              </a:prstGeom>
              <a:grpFill/>
              <a:ln w="6350">
                <a:solidFill>
                  <a:schemeClr val="tx1"/>
                </a:solidFill>
                <a:round/>
              </a:ln>
            </p:spPr>
            <p:txBody>
              <a:bodyPr/>
              <a:p>
                <a:endParaRPr lang="zh-CN" altLang="en-US"/>
              </a:p>
            </p:txBody>
          </p:sp>
          <p:sp>
            <p:nvSpPr>
              <p:cNvPr id="244" name="Line 857"/>
              <p:cNvSpPr>
                <a:spLocks noChangeShapeType="1"/>
              </p:cNvSpPr>
              <p:nvPr/>
            </p:nvSpPr>
            <p:spPr bwMode="auto">
              <a:xfrm flipH="1">
                <a:off x="1967" y="2051"/>
                <a:ext cx="6" cy="6"/>
              </a:xfrm>
              <a:prstGeom prst="line">
                <a:avLst/>
              </a:prstGeom>
              <a:grpFill/>
              <a:ln w="6350">
                <a:solidFill>
                  <a:schemeClr val="tx1"/>
                </a:solidFill>
                <a:round/>
              </a:ln>
            </p:spPr>
            <p:txBody>
              <a:bodyPr/>
              <a:p>
                <a:endParaRPr lang="zh-CN" altLang="en-US"/>
              </a:p>
            </p:txBody>
          </p:sp>
          <p:sp>
            <p:nvSpPr>
              <p:cNvPr id="245" name="Line 858"/>
              <p:cNvSpPr>
                <a:spLocks noChangeShapeType="1"/>
              </p:cNvSpPr>
              <p:nvPr/>
            </p:nvSpPr>
            <p:spPr bwMode="auto">
              <a:xfrm flipH="1">
                <a:off x="1961" y="2057"/>
                <a:ext cx="6" cy="6"/>
              </a:xfrm>
              <a:prstGeom prst="line">
                <a:avLst/>
              </a:prstGeom>
              <a:grpFill/>
              <a:ln w="6350">
                <a:solidFill>
                  <a:schemeClr val="tx1"/>
                </a:solidFill>
                <a:round/>
              </a:ln>
            </p:spPr>
            <p:txBody>
              <a:bodyPr/>
              <a:p>
                <a:endParaRPr lang="zh-CN" altLang="en-US"/>
              </a:p>
            </p:txBody>
          </p:sp>
          <p:sp>
            <p:nvSpPr>
              <p:cNvPr id="246" name="Line 859"/>
              <p:cNvSpPr>
                <a:spLocks noChangeShapeType="1"/>
              </p:cNvSpPr>
              <p:nvPr/>
            </p:nvSpPr>
            <p:spPr bwMode="auto">
              <a:xfrm flipH="1">
                <a:off x="1955" y="2063"/>
                <a:ext cx="6" cy="7"/>
              </a:xfrm>
              <a:prstGeom prst="line">
                <a:avLst/>
              </a:prstGeom>
              <a:grpFill/>
              <a:ln w="6350">
                <a:solidFill>
                  <a:schemeClr val="tx1"/>
                </a:solidFill>
                <a:round/>
              </a:ln>
            </p:spPr>
            <p:txBody>
              <a:bodyPr/>
              <a:p>
                <a:endParaRPr lang="zh-CN" altLang="en-US"/>
              </a:p>
            </p:txBody>
          </p:sp>
          <p:sp>
            <p:nvSpPr>
              <p:cNvPr id="247" name="Line 860"/>
              <p:cNvSpPr>
                <a:spLocks noChangeShapeType="1"/>
              </p:cNvSpPr>
              <p:nvPr/>
            </p:nvSpPr>
            <p:spPr bwMode="auto">
              <a:xfrm flipH="1">
                <a:off x="1950" y="2070"/>
                <a:ext cx="5" cy="7"/>
              </a:xfrm>
              <a:prstGeom prst="line">
                <a:avLst/>
              </a:prstGeom>
              <a:grpFill/>
              <a:ln w="6350">
                <a:solidFill>
                  <a:schemeClr val="tx1"/>
                </a:solidFill>
                <a:round/>
              </a:ln>
            </p:spPr>
            <p:txBody>
              <a:bodyPr/>
              <a:p>
                <a:endParaRPr lang="zh-CN" altLang="en-US"/>
              </a:p>
            </p:txBody>
          </p:sp>
          <p:sp>
            <p:nvSpPr>
              <p:cNvPr id="248" name="Line 861"/>
              <p:cNvSpPr>
                <a:spLocks noChangeShapeType="1"/>
              </p:cNvSpPr>
              <p:nvPr/>
            </p:nvSpPr>
            <p:spPr bwMode="auto">
              <a:xfrm flipH="1">
                <a:off x="1948" y="2077"/>
                <a:ext cx="2" cy="3"/>
              </a:xfrm>
              <a:prstGeom prst="line">
                <a:avLst/>
              </a:prstGeom>
              <a:grpFill/>
              <a:ln w="6350">
                <a:solidFill>
                  <a:schemeClr val="tx1"/>
                </a:solidFill>
                <a:round/>
              </a:ln>
            </p:spPr>
            <p:txBody>
              <a:bodyPr/>
              <a:p>
                <a:endParaRPr lang="zh-CN" altLang="en-US"/>
              </a:p>
            </p:txBody>
          </p:sp>
          <p:sp>
            <p:nvSpPr>
              <p:cNvPr id="249" name="Line 862"/>
              <p:cNvSpPr>
                <a:spLocks noChangeShapeType="1"/>
              </p:cNvSpPr>
              <p:nvPr/>
            </p:nvSpPr>
            <p:spPr bwMode="auto">
              <a:xfrm flipH="1" flipV="1">
                <a:off x="2491" y="2066"/>
                <a:ext cx="25" cy="25"/>
              </a:xfrm>
              <a:prstGeom prst="line">
                <a:avLst/>
              </a:prstGeom>
              <a:grpFill/>
              <a:ln w="6350">
                <a:solidFill>
                  <a:schemeClr val="tx1"/>
                </a:solidFill>
                <a:round/>
              </a:ln>
            </p:spPr>
            <p:txBody>
              <a:bodyPr/>
              <a:p>
                <a:endParaRPr lang="zh-CN" altLang="en-US"/>
              </a:p>
            </p:txBody>
          </p:sp>
          <p:sp>
            <p:nvSpPr>
              <p:cNvPr id="250" name="Line 863"/>
              <p:cNvSpPr>
                <a:spLocks noChangeShapeType="1"/>
              </p:cNvSpPr>
              <p:nvPr/>
            </p:nvSpPr>
            <p:spPr bwMode="auto">
              <a:xfrm flipH="1" flipV="1">
                <a:off x="2453" y="2059"/>
                <a:ext cx="56" cy="56"/>
              </a:xfrm>
              <a:prstGeom prst="line">
                <a:avLst/>
              </a:prstGeom>
              <a:grpFill/>
              <a:ln w="6350">
                <a:solidFill>
                  <a:schemeClr val="tx1"/>
                </a:solidFill>
                <a:round/>
              </a:ln>
            </p:spPr>
            <p:txBody>
              <a:bodyPr/>
              <a:p>
                <a:endParaRPr lang="zh-CN" altLang="en-US"/>
              </a:p>
            </p:txBody>
          </p:sp>
          <p:sp>
            <p:nvSpPr>
              <p:cNvPr id="251" name="Line 864"/>
              <p:cNvSpPr>
                <a:spLocks noChangeShapeType="1"/>
              </p:cNvSpPr>
              <p:nvPr/>
            </p:nvSpPr>
            <p:spPr bwMode="auto">
              <a:xfrm flipH="1" flipV="1">
                <a:off x="2414" y="2053"/>
                <a:ext cx="87" cy="86"/>
              </a:xfrm>
              <a:prstGeom prst="line">
                <a:avLst/>
              </a:prstGeom>
              <a:grpFill/>
              <a:ln w="6350">
                <a:solidFill>
                  <a:schemeClr val="tx1"/>
                </a:solidFill>
                <a:round/>
              </a:ln>
            </p:spPr>
            <p:txBody>
              <a:bodyPr/>
              <a:p>
                <a:endParaRPr lang="zh-CN" altLang="en-US"/>
              </a:p>
            </p:txBody>
          </p:sp>
          <p:sp>
            <p:nvSpPr>
              <p:cNvPr id="252" name="Line 865"/>
              <p:cNvSpPr>
                <a:spLocks noChangeShapeType="1"/>
              </p:cNvSpPr>
              <p:nvPr/>
            </p:nvSpPr>
            <p:spPr bwMode="auto">
              <a:xfrm flipH="1" flipV="1">
                <a:off x="2377" y="2047"/>
                <a:ext cx="116" cy="116"/>
              </a:xfrm>
              <a:prstGeom prst="line">
                <a:avLst/>
              </a:prstGeom>
              <a:grpFill/>
              <a:ln w="6350">
                <a:solidFill>
                  <a:schemeClr val="tx1"/>
                </a:solidFill>
                <a:round/>
              </a:ln>
            </p:spPr>
            <p:txBody>
              <a:bodyPr/>
              <a:p>
                <a:endParaRPr lang="zh-CN" altLang="en-US"/>
              </a:p>
            </p:txBody>
          </p:sp>
          <p:sp>
            <p:nvSpPr>
              <p:cNvPr id="253" name="Line 866"/>
              <p:cNvSpPr>
                <a:spLocks noChangeShapeType="1"/>
              </p:cNvSpPr>
              <p:nvPr/>
            </p:nvSpPr>
            <p:spPr bwMode="auto">
              <a:xfrm flipH="1" flipV="1">
                <a:off x="2339" y="2042"/>
                <a:ext cx="146" cy="145"/>
              </a:xfrm>
              <a:prstGeom prst="line">
                <a:avLst/>
              </a:prstGeom>
              <a:grpFill/>
              <a:ln w="6350">
                <a:solidFill>
                  <a:schemeClr val="tx1"/>
                </a:solidFill>
                <a:round/>
              </a:ln>
            </p:spPr>
            <p:txBody>
              <a:bodyPr/>
              <a:p>
                <a:endParaRPr lang="zh-CN" altLang="en-US"/>
              </a:p>
            </p:txBody>
          </p:sp>
          <p:sp>
            <p:nvSpPr>
              <p:cNvPr id="254" name="Line 867"/>
              <p:cNvSpPr>
                <a:spLocks noChangeShapeType="1"/>
              </p:cNvSpPr>
              <p:nvPr/>
            </p:nvSpPr>
            <p:spPr bwMode="auto">
              <a:xfrm flipH="1" flipV="1">
                <a:off x="2301" y="2036"/>
                <a:ext cx="175" cy="175"/>
              </a:xfrm>
              <a:prstGeom prst="line">
                <a:avLst/>
              </a:prstGeom>
              <a:grpFill/>
              <a:ln w="6350">
                <a:solidFill>
                  <a:schemeClr val="tx1"/>
                </a:solidFill>
                <a:round/>
              </a:ln>
            </p:spPr>
            <p:txBody>
              <a:bodyPr/>
              <a:p>
                <a:endParaRPr lang="zh-CN" altLang="en-US"/>
              </a:p>
            </p:txBody>
          </p:sp>
          <p:sp>
            <p:nvSpPr>
              <p:cNvPr id="255" name="Line 868"/>
              <p:cNvSpPr>
                <a:spLocks noChangeShapeType="1"/>
              </p:cNvSpPr>
              <p:nvPr/>
            </p:nvSpPr>
            <p:spPr bwMode="auto">
              <a:xfrm flipH="1" flipV="1">
                <a:off x="2264" y="2031"/>
                <a:ext cx="203" cy="203"/>
              </a:xfrm>
              <a:prstGeom prst="line">
                <a:avLst/>
              </a:prstGeom>
              <a:grpFill/>
              <a:ln w="6350">
                <a:solidFill>
                  <a:schemeClr val="tx1"/>
                </a:solidFill>
                <a:round/>
              </a:ln>
            </p:spPr>
            <p:txBody>
              <a:bodyPr/>
              <a:p>
                <a:endParaRPr lang="zh-CN" altLang="en-US"/>
              </a:p>
            </p:txBody>
          </p:sp>
          <p:sp>
            <p:nvSpPr>
              <p:cNvPr id="256" name="Line 869"/>
              <p:cNvSpPr>
                <a:spLocks noChangeShapeType="1"/>
              </p:cNvSpPr>
              <p:nvPr/>
            </p:nvSpPr>
            <p:spPr bwMode="auto">
              <a:xfrm flipH="1" flipV="1">
                <a:off x="2228" y="2027"/>
                <a:ext cx="230" cy="230"/>
              </a:xfrm>
              <a:prstGeom prst="line">
                <a:avLst/>
              </a:prstGeom>
              <a:grpFill/>
              <a:ln w="6350">
                <a:solidFill>
                  <a:schemeClr val="tx1"/>
                </a:solidFill>
                <a:round/>
              </a:ln>
            </p:spPr>
            <p:txBody>
              <a:bodyPr/>
              <a:p>
                <a:endParaRPr lang="zh-CN" altLang="en-US"/>
              </a:p>
            </p:txBody>
          </p:sp>
          <p:sp>
            <p:nvSpPr>
              <p:cNvPr id="257" name="Line 870"/>
              <p:cNvSpPr>
                <a:spLocks noChangeShapeType="1"/>
              </p:cNvSpPr>
              <p:nvPr/>
            </p:nvSpPr>
            <p:spPr bwMode="auto">
              <a:xfrm flipH="1" flipV="1">
                <a:off x="2191" y="2022"/>
                <a:ext cx="257" cy="258"/>
              </a:xfrm>
              <a:prstGeom prst="line">
                <a:avLst/>
              </a:prstGeom>
              <a:grpFill/>
              <a:ln w="6350">
                <a:solidFill>
                  <a:schemeClr val="tx1"/>
                </a:solidFill>
                <a:round/>
              </a:ln>
            </p:spPr>
            <p:txBody>
              <a:bodyPr/>
              <a:p>
                <a:endParaRPr lang="zh-CN" altLang="en-US"/>
              </a:p>
            </p:txBody>
          </p:sp>
          <p:sp>
            <p:nvSpPr>
              <p:cNvPr id="258" name="Line 871"/>
              <p:cNvSpPr>
                <a:spLocks noChangeShapeType="1"/>
              </p:cNvSpPr>
              <p:nvPr/>
            </p:nvSpPr>
            <p:spPr bwMode="auto">
              <a:xfrm flipH="1" flipV="1">
                <a:off x="2155" y="2018"/>
                <a:ext cx="284" cy="284"/>
              </a:xfrm>
              <a:prstGeom prst="line">
                <a:avLst/>
              </a:prstGeom>
              <a:grpFill/>
              <a:ln w="6350">
                <a:solidFill>
                  <a:schemeClr val="tx1"/>
                </a:solidFill>
                <a:round/>
              </a:ln>
            </p:spPr>
            <p:txBody>
              <a:bodyPr/>
              <a:p>
                <a:endParaRPr lang="zh-CN" altLang="en-US"/>
              </a:p>
            </p:txBody>
          </p:sp>
          <p:sp>
            <p:nvSpPr>
              <p:cNvPr id="259" name="Line 872"/>
              <p:cNvSpPr>
                <a:spLocks noChangeShapeType="1"/>
              </p:cNvSpPr>
              <p:nvPr/>
            </p:nvSpPr>
            <p:spPr bwMode="auto">
              <a:xfrm flipH="1" flipV="1">
                <a:off x="2119" y="2014"/>
                <a:ext cx="309" cy="309"/>
              </a:xfrm>
              <a:prstGeom prst="line">
                <a:avLst/>
              </a:prstGeom>
              <a:grpFill/>
              <a:ln w="6350">
                <a:solidFill>
                  <a:schemeClr val="tx1"/>
                </a:solidFill>
                <a:round/>
              </a:ln>
            </p:spPr>
            <p:txBody>
              <a:bodyPr/>
              <a:p>
                <a:endParaRPr lang="zh-CN" altLang="en-US"/>
              </a:p>
            </p:txBody>
          </p:sp>
          <p:sp>
            <p:nvSpPr>
              <p:cNvPr id="260" name="Line 873"/>
              <p:cNvSpPr>
                <a:spLocks noChangeShapeType="1"/>
              </p:cNvSpPr>
              <p:nvPr/>
            </p:nvSpPr>
            <p:spPr bwMode="auto">
              <a:xfrm flipH="1" flipV="1">
                <a:off x="2083" y="2011"/>
                <a:ext cx="334" cy="333"/>
              </a:xfrm>
              <a:prstGeom prst="line">
                <a:avLst/>
              </a:prstGeom>
              <a:grpFill/>
              <a:ln w="6350">
                <a:solidFill>
                  <a:schemeClr val="tx1"/>
                </a:solidFill>
                <a:round/>
              </a:ln>
            </p:spPr>
            <p:txBody>
              <a:bodyPr/>
              <a:p>
                <a:endParaRPr lang="zh-CN" altLang="en-US"/>
              </a:p>
            </p:txBody>
          </p:sp>
          <p:sp>
            <p:nvSpPr>
              <p:cNvPr id="261" name="Line 874"/>
              <p:cNvSpPr>
                <a:spLocks noChangeShapeType="1"/>
              </p:cNvSpPr>
              <p:nvPr/>
            </p:nvSpPr>
            <p:spPr bwMode="auto">
              <a:xfrm flipH="1" flipV="1">
                <a:off x="2053" y="2012"/>
                <a:ext cx="353" cy="353"/>
              </a:xfrm>
              <a:prstGeom prst="line">
                <a:avLst/>
              </a:prstGeom>
              <a:grpFill/>
              <a:ln w="6350">
                <a:solidFill>
                  <a:schemeClr val="tx1"/>
                </a:solidFill>
                <a:round/>
              </a:ln>
            </p:spPr>
            <p:txBody>
              <a:bodyPr/>
              <a:p>
                <a:endParaRPr lang="zh-CN" altLang="en-US"/>
              </a:p>
            </p:txBody>
          </p:sp>
          <p:sp>
            <p:nvSpPr>
              <p:cNvPr id="262" name="Line 875"/>
              <p:cNvSpPr>
                <a:spLocks noChangeShapeType="1"/>
              </p:cNvSpPr>
              <p:nvPr/>
            </p:nvSpPr>
            <p:spPr bwMode="auto">
              <a:xfrm flipH="1" flipV="1">
                <a:off x="2027" y="2019"/>
                <a:ext cx="367" cy="366"/>
              </a:xfrm>
              <a:prstGeom prst="line">
                <a:avLst/>
              </a:prstGeom>
              <a:grpFill/>
              <a:ln w="6350">
                <a:solidFill>
                  <a:schemeClr val="tx1"/>
                </a:solidFill>
                <a:round/>
              </a:ln>
            </p:spPr>
            <p:txBody>
              <a:bodyPr/>
              <a:p>
                <a:endParaRPr lang="zh-CN" altLang="en-US"/>
              </a:p>
            </p:txBody>
          </p:sp>
          <p:sp>
            <p:nvSpPr>
              <p:cNvPr id="263" name="Line 876"/>
              <p:cNvSpPr>
                <a:spLocks noChangeShapeType="1"/>
              </p:cNvSpPr>
              <p:nvPr/>
            </p:nvSpPr>
            <p:spPr bwMode="auto">
              <a:xfrm flipH="1" flipV="1">
                <a:off x="2005" y="2029"/>
                <a:ext cx="376" cy="376"/>
              </a:xfrm>
              <a:prstGeom prst="line">
                <a:avLst/>
              </a:prstGeom>
              <a:grpFill/>
              <a:ln w="6350">
                <a:solidFill>
                  <a:schemeClr val="tx1"/>
                </a:solidFill>
                <a:round/>
              </a:ln>
            </p:spPr>
            <p:txBody>
              <a:bodyPr/>
              <a:p>
                <a:endParaRPr lang="zh-CN" altLang="en-US"/>
              </a:p>
            </p:txBody>
          </p:sp>
          <p:sp>
            <p:nvSpPr>
              <p:cNvPr id="264" name="Line 877"/>
              <p:cNvSpPr>
                <a:spLocks noChangeShapeType="1"/>
              </p:cNvSpPr>
              <p:nvPr/>
            </p:nvSpPr>
            <p:spPr bwMode="auto">
              <a:xfrm flipH="1" flipV="1">
                <a:off x="1985" y="2041"/>
                <a:ext cx="382" cy="382"/>
              </a:xfrm>
              <a:prstGeom prst="line">
                <a:avLst/>
              </a:prstGeom>
              <a:grpFill/>
              <a:ln w="6350">
                <a:solidFill>
                  <a:schemeClr val="tx1"/>
                </a:solidFill>
                <a:round/>
              </a:ln>
            </p:spPr>
            <p:txBody>
              <a:bodyPr/>
              <a:p>
                <a:endParaRPr lang="zh-CN" altLang="en-US"/>
              </a:p>
            </p:txBody>
          </p:sp>
          <p:sp>
            <p:nvSpPr>
              <p:cNvPr id="265" name="Line 878"/>
              <p:cNvSpPr>
                <a:spLocks noChangeShapeType="1"/>
              </p:cNvSpPr>
              <p:nvPr/>
            </p:nvSpPr>
            <p:spPr bwMode="auto">
              <a:xfrm flipH="1" flipV="1">
                <a:off x="1968" y="2056"/>
                <a:ext cx="385" cy="385"/>
              </a:xfrm>
              <a:prstGeom prst="line">
                <a:avLst/>
              </a:prstGeom>
              <a:grpFill/>
              <a:ln w="6350">
                <a:solidFill>
                  <a:schemeClr val="tx1"/>
                </a:solidFill>
                <a:round/>
              </a:ln>
            </p:spPr>
            <p:txBody>
              <a:bodyPr/>
              <a:p>
                <a:endParaRPr lang="zh-CN" altLang="en-US"/>
              </a:p>
            </p:txBody>
          </p:sp>
        </p:grpSp>
        <p:sp>
          <p:nvSpPr>
            <p:cNvPr id="8" name="Line 879"/>
            <p:cNvSpPr>
              <a:spLocks noChangeShapeType="1"/>
            </p:cNvSpPr>
            <p:nvPr/>
          </p:nvSpPr>
          <p:spPr bwMode="auto">
            <a:xfrm flipH="1" flipV="1">
              <a:off x="1953" y="2073"/>
              <a:ext cx="385" cy="385"/>
            </a:xfrm>
            <a:prstGeom prst="line">
              <a:avLst/>
            </a:prstGeom>
            <a:grpFill/>
            <a:ln w="6350">
              <a:solidFill>
                <a:schemeClr val="tx1"/>
              </a:solidFill>
              <a:round/>
            </a:ln>
          </p:spPr>
          <p:txBody>
            <a:bodyPr/>
            <a:p>
              <a:endParaRPr lang="zh-CN" altLang="en-US"/>
            </a:p>
          </p:txBody>
        </p:sp>
        <p:sp>
          <p:nvSpPr>
            <p:cNvPr id="9" name="Line 880"/>
            <p:cNvSpPr>
              <a:spLocks noChangeShapeType="1"/>
            </p:cNvSpPr>
            <p:nvPr/>
          </p:nvSpPr>
          <p:spPr bwMode="auto">
            <a:xfrm flipH="1" flipV="1">
              <a:off x="1940" y="2092"/>
              <a:ext cx="383" cy="382"/>
            </a:xfrm>
            <a:prstGeom prst="line">
              <a:avLst/>
            </a:prstGeom>
            <a:grpFill/>
            <a:ln w="6350">
              <a:solidFill>
                <a:schemeClr val="tx1"/>
              </a:solidFill>
              <a:round/>
            </a:ln>
          </p:spPr>
          <p:txBody>
            <a:bodyPr/>
            <a:p>
              <a:endParaRPr lang="zh-CN" altLang="en-US"/>
            </a:p>
          </p:txBody>
        </p:sp>
        <p:sp>
          <p:nvSpPr>
            <p:cNvPr id="10" name="Line 881"/>
            <p:cNvSpPr>
              <a:spLocks noChangeShapeType="1"/>
            </p:cNvSpPr>
            <p:nvPr/>
          </p:nvSpPr>
          <p:spPr bwMode="auto">
            <a:xfrm flipH="1" flipV="1">
              <a:off x="1931" y="2115"/>
              <a:ext cx="375" cy="375"/>
            </a:xfrm>
            <a:prstGeom prst="line">
              <a:avLst/>
            </a:prstGeom>
            <a:grpFill/>
            <a:ln w="6350">
              <a:solidFill>
                <a:schemeClr val="tx1"/>
              </a:solidFill>
              <a:round/>
            </a:ln>
          </p:spPr>
          <p:txBody>
            <a:bodyPr/>
            <a:p>
              <a:endParaRPr lang="zh-CN" altLang="en-US"/>
            </a:p>
          </p:txBody>
        </p:sp>
        <p:sp>
          <p:nvSpPr>
            <p:cNvPr id="11" name="Line 882"/>
            <p:cNvSpPr>
              <a:spLocks noChangeShapeType="1"/>
            </p:cNvSpPr>
            <p:nvPr/>
          </p:nvSpPr>
          <p:spPr bwMode="auto">
            <a:xfrm flipH="1" flipV="1">
              <a:off x="1925" y="2141"/>
              <a:ext cx="364" cy="364"/>
            </a:xfrm>
            <a:prstGeom prst="line">
              <a:avLst/>
            </a:prstGeom>
            <a:grpFill/>
            <a:ln w="6350">
              <a:solidFill>
                <a:schemeClr val="tx1"/>
              </a:solidFill>
              <a:round/>
            </a:ln>
          </p:spPr>
          <p:txBody>
            <a:bodyPr/>
            <a:p>
              <a:endParaRPr lang="zh-CN" altLang="en-US"/>
            </a:p>
          </p:txBody>
        </p:sp>
        <p:sp>
          <p:nvSpPr>
            <p:cNvPr id="12" name="Line 883"/>
            <p:cNvSpPr>
              <a:spLocks noChangeShapeType="1"/>
            </p:cNvSpPr>
            <p:nvPr/>
          </p:nvSpPr>
          <p:spPr bwMode="auto">
            <a:xfrm flipH="1" flipV="1">
              <a:off x="1922" y="2170"/>
              <a:ext cx="349" cy="349"/>
            </a:xfrm>
            <a:prstGeom prst="line">
              <a:avLst/>
            </a:prstGeom>
            <a:grpFill/>
            <a:ln w="6350">
              <a:solidFill>
                <a:schemeClr val="tx1"/>
              </a:solidFill>
              <a:round/>
            </a:ln>
          </p:spPr>
          <p:txBody>
            <a:bodyPr/>
            <a:p>
              <a:endParaRPr lang="zh-CN" altLang="en-US"/>
            </a:p>
          </p:txBody>
        </p:sp>
        <p:sp>
          <p:nvSpPr>
            <p:cNvPr id="13" name="Line 884"/>
            <p:cNvSpPr>
              <a:spLocks noChangeShapeType="1"/>
            </p:cNvSpPr>
            <p:nvPr/>
          </p:nvSpPr>
          <p:spPr bwMode="auto">
            <a:xfrm flipH="1" flipV="1">
              <a:off x="1917" y="2197"/>
              <a:ext cx="336" cy="336"/>
            </a:xfrm>
            <a:prstGeom prst="line">
              <a:avLst/>
            </a:prstGeom>
            <a:grpFill/>
            <a:ln w="6350">
              <a:solidFill>
                <a:schemeClr val="tx1"/>
              </a:solidFill>
              <a:round/>
            </a:ln>
          </p:spPr>
          <p:txBody>
            <a:bodyPr/>
            <a:p>
              <a:endParaRPr lang="zh-CN" altLang="en-US"/>
            </a:p>
          </p:txBody>
        </p:sp>
        <p:sp>
          <p:nvSpPr>
            <p:cNvPr id="14" name="Line 885"/>
            <p:cNvSpPr>
              <a:spLocks noChangeShapeType="1"/>
            </p:cNvSpPr>
            <p:nvPr/>
          </p:nvSpPr>
          <p:spPr bwMode="auto">
            <a:xfrm flipH="1" flipV="1">
              <a:off x="1912" y="2224"/>
              <a:ext cx="323" cy="323"/>
            </a:xfrm>
            <a:prstGeom prst="line">
              <a:avLst/>
            </a:prstGeom>
            <a:grpFill/>
            <a:ln w="6350">
              <a:solidFill>
                <a:schemeClr val="tx1"/>
              </a:solidFill>
              <a:round/>
            </a:ln>
          </p:spPr>
          <p:txBody>
            <a:bodyPr/>
            <a:p>
              <a:endParaRPr lang="zh-CN" altLang="en-US"/>
            </a:p>
          </p:txBody>
        </p:sp>
        <p:sp>
          <p:nvSpPr>
            <p:cNvPr id="15" name="Line 886"/>
            <p:cNvSpPr>
              <a:spLocks noChangeShapeType="1"/>
            </p:cNvSpPr>
            <p:nvPr/>
          </p:nvSpPr>
          <p:spPr bwMode="auto">
            <a:xfrm flipH="1" flipV="1">
              <a:off x="1906" y="2250"/>
              <a:ext cx="310" cy="310"/>
            </a:xfrm>
            <a:prstGeom prst="line">
              <a:avLst/>
            </a:prstGeom>
            <a:grpFill/>
            <a:ln w="6350">
              <a:solidFill>
                <a:schemeClr val="tx1"/>
              </a:solidFill>
              <a:round/>
            </a:ln>
          </p:spPr>
          <p:txBody>
            <a:bodyPr/>
            <a:p>
              <a:endParaRPr lang="zh-CN" altLang="en-US"/>
            </a:p>
          </p:txBody>
        </p:sp>
        <p:sp>
          <p:nvSpPr>
            <p:cNvPr id="16" name="Line 887"/>
            <p:cNvSpPr>
              <a:spLocks noChangeShapeType="1"/>
            </p:cNvSpPr>
            <p:nvPr/>
          </p:nvSpPr>
          <p:spPr bwMode="auto">
            <a:xfrm flipH="1" flipV="1">
              <a:off x="1899" y="2275"/>
              <a:ext cx="298" cy="298"/>
            </a:xfrm>
            <a:prstGeom prst="line">
              <a:avLst/>
            </a:prstGeom>
            <a:grpFill/>
            <a:ln w="6350">
              <a:solidFill>
                <a:schemeClr val="tx1"/>
              </a:solidFill>
              <a:round/>
            </a:ln>
          </p:spPr>
          <p:txBody>
            <a:bodyPr/>
            <a:p>
              <a:endParaRPr lang="zh-CN" altLang="en-US"/>
            </a:p>
          </p:txBody>
        </p:sp>
        <p:sp>
          <p:nvSpPr>
            <p:cNvPr id="17" name="Line 888"/>
            <p:cNvSpPr>
              <a:spLocks noChangeShapeType="1"/>
            </p:cNvSpPr>
            <p:nvPr/>
          </p:nvSpPr>
          <p:spPr bwMode="auto">
            <a:xfrm flipH="1" flipV="1">
              <a:off x="1891" y="2299"/>
              <a:ext cx="287" cy="287"/>
            </a:xfrm>
            <a:prstGeom prst="line">
              <a:avLst/>
            </a:prstGeom>
            <a:grpFill/>
            <a:ln w="6350">
              <a:solidFill>
                <a:schemeClr val="tx1"/>
              </a:solidFill>
              <a:round/>
            </a:ln>
          </p:spPr>
          <p:txBody>
            <a:bodyPr/>
            <a:p>
              <a:endParaRPr lang="zh-CN" altLang="en-US"/>
            </a:p>
          </p:txBody>
        </p:sp>
        <p:sp>
          <p:nvSpPr>
            <p:cNvPr id="18" name="Line 889"/>
            <p:cNvSpPr>
              <a:spLocks noChangeShapeType="1"/>
            </p:cNvSpPr>
            <p:nvPr/>
          </p:nvSpPr>
          <p:spPr bwMode="auto">
            <a:xfrm flipH="1" flipV="1">
              <a:off x="1881" y="2322"/>
              <a:ext cx="278" cy="277"/>
            </a:xfrm>
            <a:prstGeom prst="line">
              <a:avLst/>
            </a:prstGeom>
            <a:grpFill/>
            <a:ln w="6350">
              <a:solidFill>
                <a:schemeClr val="tx1"/>
              </a:solidFill>
              <a:round/>
            </a:ln>
          </p:spPr>
          <p:txBody>
            <a:bodyPr/>
            <a:p>
              <a:endParaRPr lang="zh-CN" altLang="en-US"/>
            </a:p>
          </p:txBody>
        </p:sp>
        <p:sp>
          <p:nvSpPr>
            <p:cNvPr id="19" name="Line 890"/>
            <p:cNvSpPr>
              <a:spLocks noChangeShapeType="1"/>
            </p:cNvSpPr>
            <p:nvPr/>
          </p:nvSpPr>
          <p:spPr bwMode="auto">
            <a:xfrm flipH="1" flipV="1">
              <a:off x="1871" y="2344"/>
              <a:ext cx="269" cy="268"/>
            </a:xfrm>
            <a:prstGeom prst="line">
              <a:avLst/>
            </a:prstGeom>
            <a:grpFill/>
            <a:ln w="6350">
              <a:solidFill>
                <a:schemeClr val="tx1"/>
              </a:solidFill>
              <a:round/>
            </a:ln>
          </p:spPr>
          <p:txBody>
            <a:bodyPr/>
            <a:p>
              <a:endParaRPr lang="zh-CN" altLang="en-US"/>
            </a:p>
          </p:txBody>
        </p:sp>
        <p:sp>
          <p:nvSpPr>
            <p:cNvPr id="20" name="Line 891"/>
            <p:cNvSpPr>
              <a:spLocks noChangeShapeType="1"/>
            </p:cNvSpPr>
            <p:nvPr/>
          </p:nvSpPr>
          <p:spPr bwMode="auto">
            <a:xfrm flipH="1" flipV="1">
              <a:off x="1860" y="2365"/>
              <a:ext cx="260" cy="260"/>
            </a:xfrm>
            <a:prstGeom prst="line">
              <a:avLst/>
            </a:prstGeom>
            <a:grpFill/>
            <a:ln w="6350">
              <a:solidFill>
                <a:schemeClr val="tx1"/>
              </a:solidFill>
              <a:round/>
            </a:ln>
          </p:spPr>
          <p:txBody>
            <a:bodyPr/>
            <a:p>
              <a:endParaRPr lang="zh-CN" altLang="en-US"/>
            </a:p>
          </p:txBody>
        </p:sp>
        <p:sp>
          <p:nvSpPr>
            <p:cNvPr id="21" name="Line 892"/>
            <p:cNvSpPr>
              <a:spLocks noChangeShapeType="1"/>
            </p:cNvSpPr>
            <p:nvPr/>
          </p:nvSpPr>
          <p:spPr bwMode="auto">
            <a:xfrm flipH="1" flipV="1">
              <a:off x="1848" y="2385"/>
              <a:ext cx="254" cy="253"/>
            </a:xfrm>
            <a:prstGeom prst="line">
              <a:avLst/>
            </a:prstGeom>
            <a:grpFill/>
            <a:ln w="6350">
              <a:solidFill>
                <a:schemeClr val="tx1"/>
              </a:solidFill>
              <a:round/>
            </a:ln>
          </p:spPr>
          <p:txBody>
            <a:bodyPr/>
            <a:p>
              <a:endParaRPr lang="zh-CN" altLang="en-US"/>
            </a:p>
          </p:txBody>
        </p:sp>
        <p:sp>
          <p:nvSpPr>
            <p:cNvPr id="22" name="Line 893"/>
            <p:cNvSpPr>
              <a:spLocks noChangeShapeType="1"/>
            </p:cNvSpPr>
            <p:nvPr/>
          </p:nvSpPr>
          <p:spPr bwMode="auto">
            <a:xfrm flipH="1" flipV="1">
              <a:off x="1835" y="2404"/>
              <a:ext cx="248" cy="248"/>
            </a:xfrm>
            <a:prstGeom prst="line">
              <a:avLst/>
            </a:prstGeom>
            <a:grpFill/>
            <a:ln w="6350">
              <a:solidFill>
                <a:schemeClr val="tx1"/>
              </a:solidFill>
              <a:round/>
            </a:ln>
          </p:spPr>
          <p:txBody>
            <a:bodyPr/>
            <a:p>
              <a:endParaRPr lang="zh-CN" altLang="en-US"/>
            </a:p>
          </p:txBody>
        </p:sp>
        <p:sp>
          <p:nvSpPr>
            <p:cNvPr id="23" name="Line 894"/>
            <p:cNvSpPr>
              <a:spLocks noChangeShapeType="1"/>
            </p:cNvSpPr>
            <p:nvPr/>
          </p:nvSpPr>
          <p:spPr bwMode="auto">
            <a:xfrm flipH="1" flipV="1">
              <a:off x="1822" y="2423"/>
              <a:ext cx="243" cy="243"/>
            </a:xfrm>
            <a:prstGeom prst="line">
              <a:avLst/>
            </a:prstGeom>
            <a:grpFill/>
            <a:ln w="6350">
              <a:solidFill>
                <a:schemeClr val="tx1"/>
              </a:solidFill>
              <a:round/>
            </a:ln>
          </p:spPr>
          <p:txBody>
            <a:bodyPr/>
            <a:p>
              <a:endParaRPr lang="zh-CN" altLang="en-US"/>
            </a:p>
          </p:txBody>
        </p:sp>
        <p:sp>
          <p:nvSpPr>
            <p:cNvPr id="24" name="Line 895"/>
            <p:cNvSpPr>
              <a:spLocks noChangeShapeType="1"/>
            </p:cNvSpPr>
            <p:nvPr/>
          </p:nvSpPr>
          <p:spPr bwMode="auto">
            <a:xfrm flipH="1" flipV="1">
              <a:off x="1808" y="2441"/>
              <a:ext cx="239" cy="239"/>
            </a:xfrm>
            <a:prstGeom prst="line">
              <a:avLst/>
            </a:prstGeom>
            <a:grpFill/>
            <a:ln w="6350">
              <a:solidFill>
                <a:schemeClr val="tx1"/>
              </a:solidFill>
              <a:round/>
            </a:ln>
          </p:spPr>
          <p:txBody>
            <a:bodyPr/>
            <a:p>
              <a:endParaRPr lang="zh-CN" altLang="en-US"/>
            </a:p>
          </p:txBody>
        </p:sp>
        <p:sp>
          <p:nvSpPr>
            <p:cNvPr id="25" name="Line 896"/>
            <p:cNvSpPr>
              <a:spLocks noChangeShapeType="1"/>
            </p:cNvSpPr>
            <p:nvPr/>
          </p:nvSpPr>
          <p:spPr bwMode="auto">
            <a:xfrm flipH="1" flipV="1">
              <a:off x="1793" y="2458"/>
              <a:ext cx="236" cy="236"/>
            </a:xfrm>
            <a:prstGeom prst="line">
              <a:avLst/>
            </a:prstGeom>
            <a:grpFill/>
            <a:ln w="6350">
              <a:solidFill>
                <a:schemeClr val="tx1"/>
              </a:solidFill>
              <a:round/>
            </a:ln>
          </p:spPr>
          <p:txBody>
            <a:bodyPr/>
            <a:p>
              <a:endParaRPr lang="zh-CN" altLang="en-US"/>
            </a:p>
          </p:txBody>
        </p:sp>
        <p:sp>
          <p:nvSpPr>
            <p:cNvPr id="26" name="Line 897"/>
            <p:cNvSpPr>
              <a:spLocks noChangeShapeType="1"/>
            </p:cNvSpPr>
            <p:nvPr/>
          </p:nvSpPr>
          <p:spPr bwMode="auto">
            <a:xfrm flipH="1" flipV="1">
              <a:off x="1777" y="2474"/>
              <a:ext cx="235" cy="235"/>
            </a:xfrm>
            <a:prstGeom prst="line">
              <a:avLst/>
            </a:prstGeom>
            <a:grpFill/>
            <a:ln w="6350">
              <a:solidFill>
                <a:schemeClr val="tx1"/>
              </a:solidFill>
              <a:round/>
            </a:ln>
          </p:spPr>
          <p:txBody>
            <a:bodyPr/>
            <a:p>
              <a:endParaRPr lang="zh-CN" altLang="en-US"/>
            </a:p>
          </p:txBody>
        </p:sp>
        <p:sp>
          <p:nvSpPr>
            <p:cNvPr id="27" name="Line 898"/>
            <p:cNvSpPr>
              <a:spLocks noChangeShapeType="1"/>
            </p:cNvSpPr>
            <p:nvPr/>
          </p:nvSpPr>
          <p:spPr bwMode="auto">
            <a:xfrm flipH="1" flipV="1">
              <a:off x="1761" y="2490"/>
              <a:ext cx="235" cy="235"/>
            </a:xfrm>
            <a:prstGeom prst="line">
              <a:avLst/>
            </a:prstGeom>
            <a:grpFill/>
            <a:ln w="6350">
              <a:solidFill>
                <a:schemeClr val="tx1"/>
              </a:solidFill>
              <a:round/>
            </a:ln>
          </p:spPr>
          <p:txBody>
            <a:bodyPr/>
            <a:p>
              <a:endParaRPr lang="zh-CN" altLang="en-US"/>
            </a:p>
          </p:txBody>
        </p:sp>
        <p:sp>
          <p:nvSpPr>
            <p:cNvPr id="28" name="Line 899"/>
            <p:cNvSpPr>
              <a:spLocks noChangeShapeType="1"/>
            </p:cNvSpPr>
            <p:nvPr/>
          </p:nvSpPr>
          <p:spPr bwMode="auto">
            <a:xfrm flipH="1" flipV="1">
              <a:off x="1744" y="2505"/>
              <a:ext cx="236" cy="236"/>
            </a:xfrm>
            <a:prstGeom prst="line">
              <a:avLst/>
            </a:prstGeom>
            <a:grpFill/>
            <a:ln w="6350">
              <a:solidFill>
                <a:schemeClr val="tx1"/>
              </a:solidFill>
              <a:round/>
            </a:ln>
          </p:spPr>
          <p:txBody>
            <a:bodyPr/>
            <a:p>
              <a:endParaRPr lang="zh-CN" altLang="en-US"/>
            </a:p>
          </p:txBody>
        </p:sp>
        <p:sp>
          <p:nvSpPr>
            <p:cNvPr id="29" name="Line 900"/>
            <p:cNvSpPr>
              <a:spLocks noChangeShapeType="1"/>
            </p:cNvSpPr>
            <p:nvPr/>
          </p:nvSpPr>
          <p:spPr bwMode="auto">
            <a:xfrm flipH="1" flipV="1">
              <a:off x="1726" y="2520"/>
              <a:ext cx="238" cy="237"/>
            </a:xfrm>
            <a:prstGeom prst="line">
              <a:avLst/>
            </a:prstGeom>
            <a:grpFill/>
            <a:ln w="6350">
              <a:solidFill>
                <a:schemeClr val="tx1"/>
              </a:solidFill>
              <a:round/>
            </a:ln>
          </p:spPr>
          <p:txBody>
            <a:bodyPr/>
            <a:p>
              <a:endParaRPr lang="zh-CN" altLang="en-US"/>
            </a:p>
          </p:txBody>
        </p:sp>
        <p:sp>
          <p:nvSpPr>
            <p:cNvPr id="30" name="Line 901"/>
            <p:cNvSpPr>
              <a:spLocks noChangeShapeType="1"/>
            </p:cNvSpPr>
            <p:nvPr/>
          </p:nvSpPr>
          <p:spPr bwMode="auto">
            <a:xfrm flipH="1" flipV="1">
              <a:off x="1707" y="2533"/>
              <a:ext cx="241" cy="240"/>
            </a:xfrm>
            <a:prstGeom prst="line">
              <a:avLst/>
            </a:prstGeom>
            <a:grpFill/>
            <a:ln w="6350">
              <a:solidFill>
                <a:schemeClr val="tx1"/>
              </a:solidFill>
              <a:round/>
            </a:ln>
          </p:spPr>
          <p:txBody>
            <a:bodyPr/>
            <a:p>
              <a:endParaRPr lang="zh-CN" altLang="en-US"/>
            </a:p>
          </p:txBody>
        </p:sp>
        <p:sp>
          <p:nvSpPr>
            <p:cNvPr id="31" name="Line 902"/>
            <p:cNvSpPr>
              <a:spLocks noChangeShapeType="1"/>
            </p:cNvSpPr>
            <p:nvPr/>
          </p:nvSpPr>
          <p:spPr bwMode="auto">
            <a:xfrm flipH="1" flipV="1">
              <a:off x="1688" y="2546"/>
              <a:ext cx="244" cy="244"/>
            </a:xfrm>
            <a:prstGeom prst="line">
              <a:avLst/>
            </a:prstGeom>
            <a:grpFill/>
            <a:ln w="6350">
              <a:solidFill>
                <a:schemeClr val="tx1"/>
              </a:solidFill>
              <a:round/>
            </a:ln>
          </p:spPr>
          <p:txBody>
            <a:bodyPr/>
            <a:p>
              <a:endParaRPr lang="zh-CN" altLang="en-US"/>
            </a:p>
          </p:txBody>
        </p:sp>
        <p:sp>
          <p:nvSpPr>
            <p:cNvPr id="32" name="Line 903"/>
            <p:cNvSpPr>
              <a:spLocks noChangeShapeType="1"/>
            </p:cNvSpPr>
            <p:nvPr/>
          </p:nvSpPr>
          <p:spPr bwMode="auto">
            <a:xfrm flipH="1" flipV="1">
              <a:off x="1668" y="2558"/>
              <a:ext cx="249" cy="249"/>
            </a:xfrm>
            <a:prstGeom prst="line">
              <a:avLst/>
            </a:prstGeom>
            <a:grpFill/>
            <a:ln w="6350">
              <a:solidFill>
                <a:schemeClr val="tx1"/>
              </a:solidFill>
              <a:round/>
            </a:ln>
          </p:spPr>
          <p:txBody>
            <a:bodyPr/>
            <a:p>
              <a:endParaRPr lang="zh-CN" altLang="en-US"/>
            </a:p>
          </p:txBody>
        </p:sp>
        <p:sp>
          <p:nvSpPr>
            <p:cNvPr id="33" name="Line 904"/>
            <p:cNvSpPr>
              <a:spLocks noChangeShapeType="1"/>
            </p:cNvSpPr>
            <p:nvPr/>
          </p:nvSpPr>
          <p:spPr bwMode="auto">
            <a:xfrm flipH="1" flipV="1">
              <a:off x="1647" y="2569"/>
              <a:ext cx="255" cy="254"/>
            </a:xfrm>
            <a:prstGeom prst="line">
              <a:avLst/>
            </a:prstGeom>
            <a:grpFill/>
            <a:ln w="6350">
              <a:solidFill>
                <a:schemeClr val="tx1"/>
              </a:solidFill>
              <a:round/>
            </a:ln>
          </p:spPr>
          <p:txBody>
            <a:bodyPr/>
            <a:p>
              <a:endParaRPr lang="zh-CN" altLang="en-US"/>
            </a:p>
          </p:txBody>
        </p:sp>
        <p:sp>
          <p:nvSpPr>
            <p:cNvPr id="34" name="Line 905"/>
            <p:cNvSpPr>
              <a:spLocks noChangeShapeType="1"/>
            </p:cNvSpPr>
            <p:nvPr/>
          </p:nvSpPr>
          <p:spPr bwMode="auto">
            <a:xfrm flipH="1" flipV="1">
              <a:off x="1625" y="2579"/>
              <a:ext cx="261" cy="261"/>
            </a:xfrm>
            <a:prstGeom prst="line">
              <a:avLst/>
            </a:prstGeom>
            <a:grpFill/>
            <a:ln w="6350">
              <a:solidFill>
                <a:schemeClr val="tx1"/>
              </a:solidFill>
              <a:round/>
            </a:ln>
          </p:spPr>
          <p:txBody>
            <a:bodyPr/>
            <a:p>
              <a:endParaRPr lang="zh-CN" altLang="en-US"/>
            </a:p>
          </p:txBody>
        </p:sp>
        <p:sp>
          <p:nvSpPr>
            <p:cNvPr id="35" name="Line 906"/>
            <p:cNvSpPr>
              <a:spLocks noChangeShapeType="1"/>
            </p:cNvSpPr>
            <p:nvPr/>
          </p:nvSpPr>
          <p:spPr bwMode="auto">
            <a:xfrm flipH="1" flipV="1">
              <a:off x="1603" y="2589"/>
              <a:ext cx="268" cy="268"/>
            </a:xfrm>
            <a:prstGeom prst="line">
              <a:avLst/>
            </a:prstGeom>
            <a:grpFill/>
            <a:ln w="6350">
              <a:solidFill>
                <a:schemeClr val="tx1"/>
              </a:solidFill>
              <a:round/>
            </a:ln>
          </p:spPr>
          <p:txBody>
            <a:bodyPr/>
            <a:p>
              <a:endParaRPr lang="zh-CN" altLang="en-US"/>
            </a:p>
          </p:txBody>
        </p:sp>
        <p:sp>
          <p:nvSpPr>
            <p:cNvPr id="36" name="Line 907"/>
            <p:cNvSpPr>
              <a:spLocks noChangeShapeType="1"/>
            </p:cNvSpPr>
            <p:nvPr/>
          </p:nvSpPr>
          <p:spPr bwMode="auto">
            <a:xfrm flipH="1" flipV="1">
              <a:off x="1579" y="2597"/>
              <a:ext cx="276" cy="276"/>
            </a:xfrm>
            <a:prstGeom prst="line">
              <a:avLst/>
            </a:prstGeom>
            <a:grpFill/>
            <a:ln w="6350">
              <a:solidFill>
                <a:schemeClr val="tx1"/>
              </a:solidFill>
              <a:round/>
            </a:ln>
          </p:spPr>
          <p:txBody>
            <a:bodyPr/>
            <a:p>
              <a:endParaRPr lang="zh-CN" altLang="en-US"/>
            </a:p>
          </p:txBody>
        </p:sp>
        <p:sp>
          <p:nvSpPr>
            <p:cNvPr id="37" name="Line 908"/>
            <p:cNvSpPr>
              <a:spLocks noChangeShapeType="1"/>
            </p:cNvSpPr>
            <p:nvPr/>
          </p:nvSpPr>
          <p:spPr bwMode="auto">
            <a:xfrm flipH="1" flipV="1">
              <a:off x="1554" y="2604"/>
              <a:ext cx="285" cy="285"/>
            </a:xfrm>
            <a:prstGeom prst="line">
              <a:avLst/>
            </a:prstGeom>
            <a:grpFill/>
            <a:ln w="6350">
              <a:solidFill>
                <a:schemeClr val="tx1"/>
              </a:solidFill>
              <a:round/>
            </a:ln>
          </p:spPr>
          <p:txBody>
            <a:bodyPr/>
            <a:p>
              <a:endParaRPr lang="zh-CN" altLang="en-US"/>
            </a:p>
          </p:txBody>
        </p:sp>
        <p:sp>
          <p:nvSpPr>
            <p:cNvPr id="38" name="Line 909"/>
            <p:cNvSpPr>
              <a:spLocks noChangeShapeType="1"/>
            </p:cNvSpPr>
            <p:nvPr/>
          </p:nvSpPr>
          <p:spPr bwMode="auto">
            <a:xfrm flipH="1" flipV="1">
              <a:off x="1529" y="2611"/>
              <a:ext cx="294" cy="294"/>
            </a:xfrm>
            <a:prstGeom prst="line">
              <a:avLst/>
            </a:prstGeom>
            <a:grpFill/>
            <a:ln w="6350">
              <a:solidFill>
                <a:schemeClr val="tx1"/>
              </a:solidFill>
              <a:round/>
            </a:ln>
          </p:spPr>
          <p:txBody>
            <a:bodyPr/>
            <a:p>
              <a:endParaRPr lang="zh-CN" altLang="en-US"/>
            </a:p>
          </p:txBody>
        </p:sp>
        <p:sp>
          <p:nvSpPr>
            <p:cNvPr id="39" name="Line 910"/>
            <p:cNvSpPr>
              <a:spLocks noChangeShapeType="1"/>
            </p:cNvSpPr>
            <p:nvPr/>
          </p:nvSpPr>
          <p:spPr bwMode="auto">
            <a:xfrm flipH="1" flipV="1">
              <a:off x="1501" y="2616"/>
              <a:ext cx="305" cy="304"/>
            </a:xfrm>
            <a:prstGeom prst="line">
              <a:avLst/>
            </a:prstGeom>
            <a:grpFill/>
            <a:ln w="6350">
              <a:solidFill>
                <a:schemeClr val="tx1"/>
              </a:solidFill>
              <a:round/>
            </a:ln>
          </p:spPr>
          <p:txBody>
            <a:bodyPr/>
            <a:p>
              <a:endParaRPr lang="zh-CN" altLang="en-US"/>
            </a:p>
          </p:txBody>
        </p:sp>
        <p:sp>
          <p:nvSpPr>
            <p:cNvPr id="40" name="Line 911"/>
            <p:cNvSpPr>
              <a:spLocks noChangeShapeType="1"/>
            </p:cNvSpPr>
            <p:nvPr/>
          </p:nvSpPr>
          <p:spPr bwMode="auto">
            <a:xfrm flipH="1" flipV="1">
              <a:off x="1473" y="2619"/>
              <a:ext cx="316" cy="316"/>
            </a:xfrm>
            <a:prstGeom prst="line">
              <a:avLst/>
            </a:prstGeom>
            <a:grpFill/>
            <a:ln w="6350">
              <a:solidFill>
                <a:schemeClr val="tx1"/>
              </a:solidFill>
              <a:round/>
            </a:ln>
          </p:spPr>
          <p:txBody>
            <a:bodyPr/>
            <a:p>
              <a:endParaRPr lang="zh-CN" altLang="en-US"/>
            </a:p>
          </p:txBody>
        </p:sp>
        <p:sp>
          <p:nvSpPr>
            <p:cNvPr id="41" name="Line 912"/>
            <p:cNvSpPr>
              <a:spLocks noChangeShapeType="1"/>
            </p:cNvSpPr>
            <p:nvPr/>
          </p:nvSpPr>
          <p:spPr bwMode="auto">
            <a:xfrm flipH="1" flipV="1">
              <a:off x="879" y="2026"/>
              <a:ext cx="75" cy="75"/>
            </a:xfrm>
            <a:prstGeom prst="line">
              <a:avLst/>
            </a:prstGeom>
            <a:grpFill/>
            <a:ln w="6350">
              <a:solidFill>
                <a:schemeClr val="tx1"/>
              </a:solidFill>
              <a:round/>
            </a:ln>
          </p:spPr>
          <p:txBody>
            <a:bodyPr/>
            <a:p>
              <a:endParaRPr lang="zh-CN" altLang="en-US"/>
            </a:p>
          </p:txBody>
        </p:sp>
        <p:sp>
          <p:nvSpPr>
            <p:cNvPr id="42" name="Line 913"/>
            <p:cNvSpPr>
              <a:spLocks noChangeShapeType="1"/>
            </p:cNvSpPr>
            <p:nvPr/>
          </p:nvSpPr>
          <p:spPr bwMode="auto">
            <a:xfrm flipH="1" flipV="1">
              <a:off x="1443" y="2622"/>
              <a:ext cx="327" cy="327"/>
            </a:xfrm>
            <a:prstGeom prst="line">
              <a:avLst/>
            </a:prstGeom>
            <a:grpFill/>
            <a:ln w="6350">
              <a:solidFill>
                <a:schemeClr val="tx1"/>
              </a:solidFill>
              <a:round/>
            </a:ln>
          </p:spPr>
          <p:txBody>
            <a:bodyPr/>
            <a:p>
              <a:endParaRPr lang="zh-CN" altLang="en-US"/>
            </a:p>
          </p:txBody>
        </p:sp>
        <p:sp>
          <p:nvSpPr>
            <p:cNvPr id="43" name="Line 914"/>
            <p:cNvSpPr>
              <a:spLocks noChangeShapeType="1"/>
            </p:cNvSpPr>
            <p:nvPr/>
          </p:nvSpPr>
          <p:spPr bwMode="auto">
            <a:xfrm flipH="1">
              <a:off x="467" y="2041"/>
              <a:ext cx="92" cy="14"/>
            </a:xfrm>
            <a:prstGeom prst="line">
              <a:avLst/>
            </a:prstGeom>
            <a:grpFill/>
            <a:ln w="6350">
              <a:solidFill>
                <a:schemeClr val="tx1"/>
              </a:solidFill>
              <a:round/>
            </a:ln>
          </p:spPr>
          <p:txBody>
            <a:bodyPr/>
            <a:p>
              <a:endParaRPr lang="zh-CN" altLang="en-US"/>
            </a:p>
          </p:txBody>
        </p:sp>
        <p:sp>
          <p:nvSpPr>
            <p:cNvPr id="44" name="Line 915"/>
            <p:cNvSpPr>
              <a:spLocks noChangeShapeType="1"/>
            </p:cNvSpPr>
            <p:nvPr/>
          </p:nvSpPr>
          <p:spPr bwMode="auto">
            <a:xfrm flipH="1">
              <a:off x="380" y="2055"/>
              <a:ext cx="87" cy="14"/>
            </a:xfrm>
            <a:prstGeom prst="line">
              <a:avLst/>
            </a:prstGeom>
            <a:grpFill/>
            <a:ln w="6350">
              <a:solidFill>
                <a:schemeClr val="tx1"/>
              </a:solidFill>
              <a:round/>
            </a:ln>
          </p:spPr>
          <p:txBody>
            <a:bodyPr/>
            <a:p>
              <a:endParaRPr lang="zh-CN" altLang="en-US"/>
            </a:p>
          </p:txBody>
        </p:sp>
        <p:sp>
          <p:nvSpPr>
            <p:cNvPr id="45" name="Line 916"/>
            <p:cNvSpPr>
              <a:spLocks noChangeShapeType="1"/>
            </p:cNvSpPr>
            <p:nvPr/>
          </p:nvSpPr>
          <p:spPr bwMode="auto">
            <a:xfrm flipH="1" flipV="1">
              <a:off x="2424" y="2055"/>
              <a:ext cx="95" cy="15"/>
            </a:xfrm>
            <a:prstGeom prst="line">
              <a:avLst/>
            </a:prstGeom>
            <a:grpFill/>
            <a:ln w="6350">
              <a:solidFill>
                <a:schemeClr val="tx1"/>
              </a:solidFill>
              <a:round/>
            </a:ln>
          </p:spPr>
          <p:txBody>
            <a:bodyPr/>
            <a:p>
              <a:endParaRPr lang="zh-CN" altLang="en-US"/>
            </a:p>
          </p:txBody>
        </p:sp>
        <p:sp>
          <p:nvSpPr>
            <p:cNvPr id="46" name="Line 917"/>
            <p:cNvSpPr>
              <a:spLocks noChangeShapeType="1"/>
            </p:cNvSpPr>
            <p:nvPr/>
          </p:nvSpPr>
          <p:spPr bwMode="auto">
            <a:xfrm flipH="1" flipV="1">
              <a:off x="2291" y="2035"/>
              <a:ext cx="133" cy="20"/>
            </a:xfrm>
            <a:prstGeom prst="line">
              <a:avLst/>
            </a:prstGeom>
            <a:grpFill/>
            <a:ln w="6350">
              <a:solidFill>
                <a:schemeClr val="tx1"/>
              </a:solidFill>
              <a:round/>
            </a:ln>
          </p:spPr>
          <p:txBody>
            <a:bodyPr/>
            <a:p>
              <a:endParaRPr lang="zh-CN" altLang="en-US"/>
            </a:p>
          </p:txBody>
        </p:sp>
        <p:sp>
          <p:nvSpPr>
            <p:cNvPr id="47" name="Line 918"/>
            <p:cNvSpPr>
              <a:spLocks noChangeShapeType="1"/>
            </p:cNvSpPr>
            <p:nvPr/>
          </p:nvSpPr>
          <p:spPr bwMode="auto">
            <a:xfrm flipH="1">
              <a:off x="2076" y="2011"/>
              <a:ext cx="4" cy="1"/>
            </a:xfrm>
            <a:prstGeom prst="line">
              <a:avLst/>
            </a:prstGeom>
            <a:grpFill/>
            <a:ln w="6350">
              <a:solidFill>
                <a:schemeClr val="tx1"/>
              </a:solidFill>
              <a:round/>
            </a:ln>
          </p:spPr>
          <p:txBody>
            <a:bodyPr/>
            <a:p>
              <a:endParaRPr lang="zh-CN" altLang="en-US"/>
            </a:p>
          </p:txBody>
        </p:sp>
        <p:sp>
          <p:nvSpPr>
            <p:cNvPr id="48" name="Line 919"/>
            <p:cNvSpPr>
              <a:spLocks noChangeShapeType="1"/>
            </p:cNvSpPr>
            <p:nvPr/>
          </p:nvSpPr>
          <p:spPr bwMode="auto">
            <a:xfrm flipH="1" flipV="1">
              <a:off x="2071" y="2011"/>
              <a:ext cx="5" cy="1"/>
            </a:xfrm>
            <a:prstGeom prst="line">
              <a:avLst/>
            </a:prstGeom>
            <a:grpFill/>
            <a:ln w="6350">
              <a:solidFill>
                <a:schemeClr val="tx1"/>
              </a:solidFill>
              <a:round/>
            </a:ln>
          </p:spPr>
          <p:txBody>
            <a:bodyPr/>
            <a:p>
              <a:endParaRPr lang="zh-CN" altLang="en-US"/>
            </a:p>
          </p:txBody>
        </p:sp>
        <p:sp>
          <p:nvSpPr>
            <p:cNvPr id="49" name="Line 920"/>
            <p:cNvSpPr>
              <a:spLocks noChangeShapeType="1"/>
            </p:cNvSpPr>
            <p:nvPr/>
          </p:nvSpPr>
          <p:spPr bwMode="auto">
            <a:xfrm flipH="1">
              <a:off x="2066" y="2011"/>
              <a:ext cx="5" cy="1"/>
            </a:xfrm>
            <a:prstGeom prst="line">
              <a:avLst/>
            </a:prstGeom>
            <a:grpFill/>
            <a:ln w="6350">
              <a:solidFill>
                <a:schemeClr val="tx1"/>
              </a:solidFill>
              <a:round/>
            </a:ln>
          </p:spPr>
          <p:txBody>
            <a:bodyPr/>
            <a:p>
              <a:endParaRPr lang="zh-CN" altLang="en-US"/>
            </a:p>
          </p:txBody>
        </p:sp>
        <p:sp>
          <p:nvSpPr>
            <p:cNvPr id="50" name="Line 921"/>
            <p:cNvSpPr>
              <a:spLocks noChangeShapeType="1"/>
            </p:cNvSpPr>
            <p:nvPr/>
          </p:nvSpPr>
          <p:spPr bwMode="auto">
            <a:xfrm flipH="1">
              <a:off x="2060" y="2011"/>
              <a:ext cx="6" cy="1"/>
            </a:xfrm>
            <a:prstGeom prst="line">
              <a:avLst/>
            </a:prstGeom>
            <a:grpFill/>
            <a:ln w="6350">
              <a:solidFill>
                <a:schemeClr val="tx1"/>
              </a:solidFill>
              <a:round/>
            </a:ln>
          </p:spPr>
          <p:txBody>
            <a:bodyPr/>
            <a:p>
              <a:endParaRPr lang="zh-CN" altLang="en-US"/>
            </a:p>
          </p:txBody>
        </p:sp>
        <p:sp>
          <p:nvSpPr>
            <p:cNvPr id="51" name="Line 922"/>
            <p:cNvSpPr>
              <a:spLocks noChangeShapeType="1"/>
            </p:cNvSpPr>
            <p:nvPr/>
          </p:nvSpPr>
          <p:spPr bwMode="auto">
            <a:xfrm flipH="1">
              <a:off x="2059" y="2011"/>
              <a:ext cx="1" cy="1"/>
            </a:xfrm>
            <a:prstGeom prst="line">
              <a:avLst/>
            </a:prstGeom>
            <a:grpFill/>
            <a:ln w="6350">
              <a:solidFill>
                <a:schemeClr val="tx1"/>
              </a:solidFill>
              <a:round/>
            </a:ln>
          </p:spPr>
          <p:txBody>
            <a:bodyPr/>
            <a:p>
              <a:endParaRPr lang="zh-CN" altLang="en-US"/>
            </a:p>
          </p:txBody>
        </p:sp>
        <p:sp>
          <p:nvSpPr>
            <p:cNvPr id="52" name="Line 923"/>
            <p:cNvSpPr>
              <a:spLocks noChangeShapeType="1"/>
            </p:cNvSpPr>
            <p:nvPr/>
          </p:nvSpPr>
          <p:spPr bwMode="auto">
            <a:xfrm flipH="1" flipV="1">
              <a:off x="830" y="2011"/>
              <a:ext cx="4" cy="1"/>
            </a:xfrm>
            <a:prstGeom prst="line">
              <a:avLst/>
            </a:prstGeom>
            <a:grpFill/>
            <a:ln w="6350">
              <a:solidFill>
                <a:schemeClr val="tx1"/>
              </a:solidFill>
              <a:round/>
            </a:ln>
          </p:spPr>
          <p:txBody>
            <a:bodyPr/>
            <a:p>
              <a:endParaRPr lang="zh-CN" altLang="en-US"/>
            </a:p>
          </p:txBody>
        </p:sp>
        <p:sp>
          <p:nvSpPr>
            <p:cNvPr id="53" name="Line 924"/>
            <p:cNvSpPr>
              <a:spLocks noChangeShapeType="1"/>
            </p:cNvSpPr>
            <p:nvPr/>
          </p:nvSpPr>
          <p:spPr bwMode="auto">
            <a:xfrm flipH="1" flipV="1">
              <a:off x="824" y="2011"/>
              <a:ext cx="6" cy="1"/>
            </a:xfrm>
            <a:prstGeom prst="line">
              <a:avLst/>
            </a:prstGeom>
            <a:grpFill/>
            <a:ln w="6350">
              <a:solidFill>
                <a:schemeClr val="tx1"/>
              </a:solidFill>
              <a:round/>
            </a:ln>
          </p:spPr>
          <p:txBody>
            <a:bodyPr/>
            <a:p>
              <a:endParaRPr lang="zh-CN" altLang="en-US"/>
            </a:p>
          </p:txBody>
        </p:sp>
        <p:sp>
          <p:nvSpPr>
            <p:cNvPr id="54" name="Line 925"/>
            <p:cNvSpPr>
              <a:spLocks noChangeShapeType="1"/>
            </p:cNvSpPr>
            <p:nvPr/>
          </p:nvSpPr>
          <p:spPr bwMode="auto">
            <a:xfrm flipH="1" flipV="1">
              <a:off x="819" y="2011"/>
              <a:ext cx="5" cy="1"/>
            </a:xfrm>
            <a:prstGeom prst="line">
              <a:avLst/>
            </a:prstGeom>
            <a:grpFill/>
            <a:ln w="6350">
              <a:solidFill>
                <a:schemeClr val="tx1"/>
              </a:solidFill>
              <a:round/>
            </a:ln>
          </p:spPr>
          <p:txBody>
            <a:bodyPr/>
            <a:p>
              <a:endParaRPr lang="zh-CN" altLang="en-US"/>
            </a:p>
          </p:txBody>
        </p:sp>
        <p:sp>
          <p:nvSpPr>
            <p:cNvPr id="55" name="Line 926"/>
            <p:cNvSpPr>
              <a:spLocks noChangeShapeType="1"/>
            </p:cNvSpPr>
            <p:nvPr/>
          </p:nvSpPr>
          <p:spPr bwMode="auto">
            <a:xfrm flipH="1">
              <a:off x="814" y="2011"/>
              <a:ext cx="5" cy="1"/>
            </a:xfrm>
            <a:prstGeom prst="line">
              <a:avLst/>
            </a:prstGeom>
            <a:grpFill/>
            <a:ln w="6350">
              <a:solidFill>
                <a:schemeClr val="tx1"/>
              </a:solidFill>
              <a:round/>
            </a:ln>
          </p:spPr>
          <p:txBody>
            <a:bodyPr/>
            <a:p>
              <a:endParaRPr lang="zh-CN" altLang="en-US"/>
            </a:p>
          </p:txBody>
        </p:sp>
        <p:sp>
          <p:nvSpPr>
            <p:cNvPr id="56" name="Line 927"/>
            <p:cNvSpPr>
              <a:spLocks noChangeShapeType="1"/>
            </p:cNvSpPr>
            <p:nvPr/>
          </p:nvSpPr>
          <p:spPr bwMode="auto">
            <a:xfrm flipH="1">
              <a:off x="810" y="2011"/>
              <a:ext cx="4" cy="1"/>
            </a:xfrm>
            <a:prstGeom prst="line">
              <a:avLst/>
            </a:prstGeom>
            <a:grpFill/>
            <a:ln w="6350">
              <a:solidFill>
                <a:schemeClr val="tx1"/>
              </a:solidFill>
              <a:round/>
            </a:ln>
          </p:spPr>
          <p:txBody>
            <a:bodyPr/>
            <a:p>
              <a:endParaRPr lang="zh-CN" altLang="en-US"/>
            </a:p>
          </p:txBody>
        </p:sp>
        <p:sp>
          <p:nvSpPr>
            <p:cNvPr id="57" name="Line 928"/>
            <p:cNvSpPr>
              <a:spLocks noChangeShapeType="1"/>
            </p:cNvSpPr>
            <p:nvPr/>
          </p:nvSpPr>
          <p:spPr bwMode="auto">
            <a:xfrm flipH="1" flipV="1">
              <a:off x="833" y="2011"/>
              <a:ext cx="1" cy="1"/>
            </a:xfrm>
            <a:prstGeom prst="line">
              <a:avLst/>
            </a:prstGeom>
            <a:grpFill/>
            <a:ln w="6350">
              <a:solidFill>
                <a:schemeClr val="tx1"/>
              </a:solidFill>
              <a:round/>
            </a:ln>
          </p:spPr>
          <p:txBody>
            <a:bodyPr/>
            <a:p>
              <a:endParaRPr lang="zh-CN" altLang="en-US"/>
            </a:p>
          </p:txBody>
        </p:sp>
        <p:sp>
          <p:nvSpPr>
            <p:cNvPr id="58" name="Line 929"/>
            <p:cNvSpPr>
              <a:spLocks noChangeShapeType="1"/>
            </p:cNvSpPr>
            <p:nvPr/>
          </p:nvSpPr>
          <p:spPr bwMode="auto">
            <a:xfrm flipH="1" flipV="1">
              <a:off x="1408" y="2619"/>
              <a:ext cx="344" cy="343"/>
            </a:xfrm>
            <a:prstGeom prst="line">
              <a:avLst/>
            </a:prstGeom>
            <a:grpFill/>
            <a:ln w="6350">
              <a:solidFill>
                <a:schemeClr val="tx1"/>
              </a:solidFill>
              <a:round/>
            </a:ln>
          </p:spPr>
          <p:txBody>
            <a:bodyPr/>
            <a:p>
              <a:endParaRPr lang="zh-CN" altLang="en-US"/>
            </a:p>
          </p:txBody>
        </p:sp>
        <p:sp>
          <p:nvSpPr>
            <p:cNvPr id="59" name="Line 930"/>
            <p:cNvSpPr>
              <a:spLocks noChangeShapeType="1"/>
            </p:cNvSpPr>
            <p:nvPr/>
          </p:nvSpPr>
          <p:spPr bwMode="auto">
            <a:xfrm flipH="1" flipV="1">
              <a:off x="801" y="2011"/>
              <a:ext cx="169" cy="170"/>
            </a:xfrm>
            <a:prstGeom prst="line">
              <a:avLst/>
            </a:prstGeom>
            <a:grpFill/>
            <a:ln w="6350">
              <a:solidFill>
                <a:schemeClr val="tx1"/>
              </a:solidFill>
              <a:round/>
            </a:ln>
          </p:spPr>
          <p:txBody>
            <a:bodyPr/>
            <a:p>
              <a:endParaRPr lang="zh-CN" altLang="en-US"/>
            </a:p>
          </p:txBody>
        </p:sp>
        <p:sp>
          <p:nvSpPr>
            <p:cNvPr id="60" name="Line 931"/>
            <p:cNvSpPr>
              <a:spLocks noChangeShapeType="1"/>
            </p:cNvSpPr>
            <p:nvPr/>
          </p:nvSpPr>
          <p:spPr bwMode="auto">
            <a:xfrm flipH="1" flipV="1">
              <a:off x="1370" y="2613"/>
              <a:ext cx="362" cy="362"/>
            </a:xfrm>
            <a:prstGeom prst="line">
              <a:avLst/>
            </a:prstGeom>
            <a:grpFill/>
            <a:ln w="6350">
              <a:solidFill>
                <a:schemeClr val="tx1"/>
              </a:solidFill>
              <a:round/>
            </a:ln>
          </p:spPr>
          <p:txBody>
            <a:bodyPr/>
            <a:p>
              <a:endParaRPr lang="zh-CN" altLang="en-US"/>
            </a:p>
          </p:txBody>
        </p:sp>
        <p:sp>
          <p:nvSpPr>
            <p:cNvPr id="61" name="Line 932"/>
            <p:cNvSpPr>
              <a:spLocks noChangeShapeType="1"/>
            </p:cNvSpPr>
            <p:nvPr/>
          </p:nvSpPr>
          <p:spPr bwMode="auto">
            <a:xfrm flipH="1" flipV="1">
              <a:off x="772" y="2014"/>
              <a:ext cx="206" cy="206"/>
            </a:xfrm>
            <a:prstGeom prst="line">
              <a:avLst/>
            </a:prstGeom>
            <a:grpFill/>
            <a:ln w="6350">
              <a:solidFill>
                <a:schemeClr val="tx1"/>
              </a:solidFill>
              <a:round/>
            </a:ln>
          </p:spPr>
          <p:txBody>
            <a:bodyPr/>
            <a:p>
              <a:endParaRPr lang="zh-CN" altLang="en-US"/>
            </a:p>
          </p:txBody>
        </p:sp>
        <p:sp>
          <p:nvSpPr>
            <p:cNvPr id="62" name="Line 933"/>
            <p:cNvSpPr>
              <a:spLocks noChangeShapeType="1"/>
            </p:cNvSpPr>
            <p:nvPr/>
          </p:nvSpPr>
          <p:spPr bwMode="auto">
            <a:xfrm flipH="1" flipV="1">
              <a:off x="1327" y="2602"/>
              <a:ext cx="384" cy="384"/>
            </a:xfrm>
            <a:prstGeom prst="line">
              <a:avLst/>
            </a:prstGeom>
            <a:grpFill/>
            <a:ln w="6350">
              <a:solidFill>
                <a:schemeClr val="tx1"/>
              </a:solidFill>
              <a:round/>
            </a:ln>
          </p:spPr>
          <p:txBody>
            <a:bodyPr/>
            <a:p>
              <a:endParaRPr lang="zh-CN" altLang="en-US"/>
            </a:p>
          </p:txBody>
        </p:sp>
        <p:sp>
          <p:nvSpPr>
            <p:cNvPr id="63" name="Line 934"/>
            <p:cNvSpPr>
              <a:spLocks noChangeShapeType="1"/>
            </p:cNvSpPr>
            <p:nvPr/>
          </p:nvSpPr>
          <p:spPr bwMode="auto">
            <a:xfrm flipH="1" flipV="1">
              <a:off x="743" y="2017"/>
              <a:ext cx="245" cy="245"/>
            </a:xfrm>
            <a:prstGeom prst="line">
              <a:avLst/>
            </a:prstGeom>
            <a:grpFill/>
            <a:ln w="6350">
              <a:solidFill>
                <a:schemeClr val="tx1"/>
              </a:solidFill>
              <a:round/>
            </a:ln>
          </p:spPr>
          <p:txBody>
            <a:bodyPr/>
            <a:p>
              <a:endParaRPr lang="zh-CN" altLang="en-US"/>
            </a:p>
          </p:txBody>
        </p:sp>
        <p:sp>
          <p:nvSpPr>
            <p:cNvPr id="64" name="Line 935"/>
            <p:cNvSpPr>
              <a:spLocks noChangeShapeType="1"/>
            </p:cNvSpPr>
            <p:nvPr/>
          </p:nvSpPr>
          <p:spPr bwMode="auto">
            <a:xfrm flipH="1" flipV="1">
              <a:off x="1278" y="2585"/>
              <a:ext cx="411" cy="411"/>
            </a:xfrm>
            <a:prstGeom prst="line">
              <a:avLst/>
            </a:prstGeom>
            <a:grpFill/>
            <a:ln w="6350">
              <a:solidFill>
                <a:schemeClr val="tx1"/>
              </a:solidFill>
              <a:round/>
            </a:ln>
          </p:spPr>
          <p:txBody>
            <a:bodyPr/>
            <a:p>
              <a:endParaRPr lang="zh-CN" altLang="en-US"/>
            </a:p>
          </p:txBody>
        </p:sp>
        <p:sp>
          <p:nvSpPr>
            <p:cNvPr id="65" name="Line 936"/>
            <p:cNvSpPr>
              <a:spLocks noChangeShapeType="1"/>
            </p:cNvSpPr>
            <p:nvPr/>
          </p:nvSpPr>
          <p:spPr bwMode="auto">
            <a:xfrm flipH="1" flipV="1">
              <a:off x="714" y="2021"/>
              <a:ext cx="290" cy="290"/>
            </a:xfrm>
            <a:prstGeom prst="line">
              <a:avLst/>
            </a:prstGeom>
            <a:grpFill/>
            <a:ln w="6350">
              <a:solidFill>
                <a:schemeClr val="tx1"/>
              </a:solidFill>
              <a:round/>
            </a:ln>
          </p:spPr>
          <p:txBody>
            <a:bodyPr/>
            <a:p>
              <a:endParaRPr lang="zh-CN" altLang="en-US"/>
            </a:p>
          </p:txBody>
        </p:sp>
      </p:grpSp>
      <p:grpSp>
        <p:nvGrpSpPr>
          <p:cNvPr id="466" name="Group 937"/>
          <p:cNvGrpSpPr/>
          <p:nvPr/>
        </p:nvGrpSpPr>
        <p:grpSpPr bwMode="auto">
          <a:xfrm>
            <a:off x="5257800" y="2654300"/>
            <a:ext cx="3424238" cy="2527300"/>
            <a:chOff x="1801" y="1365"/>
            <a:chExt cx="2157" cy="1592"/>
          </a:xfrm>
          <a:solidFill>
            <a:schemeClr val="tx1"/>
          </a:solidFill>
        </p:grpSpPr>
        <p:grpSp>
          <p:nvGrpSpPr>
            <p:cNvPr id="467" name="Group 938"/>
            <p:cNvGrpSpPr/>
            <p:nvPr/>
          </p:nvGrpSpPr>
          <p:grpSpPr bwMode="auto">
            <a:xfrm>
              <a:off x="1923" y="1448"/>
              <a:ext cx="1808" cy="1069"/>
              <a:chOff x="1923" y="1448"/>
              <a:chExt cx="1808" cy="1069"/>
            </a:xfrm>
            <a:grpFill/>
          </p:grpSpPr>
          <p:sp>
            <p:nvSpPr>
              <p:cNvPr id="766" name="Line 939"/>
              <p:cNvSpPr>
                <a:spLocks noChangeShapeType="1"/>
              </p:cNvSpPr>
              <p:nvPr/>
            </p:nvSpPr>
            <p:spPr bwMode="auto">
              <a:xfrm flipV="1">
                <a:off x="2987" y="2510"/>
                <a:ext cx="2" cy="1"/>
              </a:xfrm>
              <a:prstGeom prst="line">
                <a:avLst/>
              </a:prstGeom>
              <a:grpFill/>
              <a:ln w="0">
                <a:solidFill>
                  <a:schemeClr val="tx1"/>
                </a:solidFill>
                <a:round/>
              </a:ln>
            </p:spPr>
            <p:txBody>
              <a:bodyPr/>
              <a:p>
                <a:endParaRPr lang="zh-CN" altLang="en-US"/>
              </a:p>
            </p:txBody>
          </p:sp>
          <p:sp>
            <p:nvSpPr>
              <p:cNvPr id="767" name="Line 940"/>
              <p:cNvSpPr>
                <a:spLocks noChangeShapeType="1"/>
              </p:cNvSpPr>
              <p:nvPr/>
            </p:nvSpPr>
            <p:spPr bwMode="auto">
              <a:xfrm flipV="1">
                <a:off x="2989" y="2509"/>
                <a:ext cx="6" cy="1"/>
              </a:xfrm>
              <a:prstGeom prst="line">
                <a:avLst/>
              </a:prstGeom>
              <a:grpFill/>
              <a:ln w="0">
                <a:solidFill>
                  <a:schemeClr val="tx1"/>
                </a:solidFill>
                <a:round/>
              </a:ln>
            </p:spPr>
            <p:txBody>
              <a:bodyPr/>
              <a:p>
                <a:endParaRPr lang="zh-CN" altLang="en-US"/>
              </a:p>
            </p:txBody>
          </p:sp>
          <p:sp>
            <p:nvSpPr>
              <p:cNvPr id="768" name="Line 941"/>
              <p:cNvSpPr>
                <a:spLocks noChangeShapeType="1"/>
              </p:cNvSpPr>
              <p:nvPr/>
            </p:nvSpPr>
            <p:spPr bwMode="auto">
              <a:xfrm flipV="1">
                <a:off x="2995" y="2509"/>
                <a:ext cx="7" cy="1"/>
              </a:xfrm>
              <a:prstGeom prst="line">
                <a:avLst/>
              </a:prstGeom>
              <a:grpFill/>
              <a:ln w="0">
                <a:solidFill>
                  <a:schemeClr val="tx1"/>
                </a:solidFill>
                <a:round/>
              </a:ln>
            </p:spPr>
            <p:txBody>
              <a:bodyPr/>
              <a:p>
                <a:endParaRPr lang="zh-CN" altLang="en-US"/>
              </a:p>
            </p:txBody>
          </p:sp>
          <p:sp>
            <p:nvSpPr>
              <p:cNvPr id="769" name="Line 942"/>
              <p:cNvSpPr>
                <a:spLocks noChangeShapeType="1"/>
              </p:cNvSpPr>
              <p:nvPr/>
            </p:nvSpPr>
            <p:spPr bwMode="auto">
              <a:xfrm flipV="1">
                <a:off x="3002" y="2508"/>
                <a:ext cx="6" cy="1"/>
              </a:xfrm>
              <a:prstGeom prst="line">
                <a:avLst/>
              </a:prstGeom>
              <a:grpFill/>
              <a:ln w="0">
                <a:solidFill>
                  <a:schemeClr val="tx1"/>
                </a:solidFill>
                <a:round/>
              </a:ln>
            </p:spPr>
            <p:txBody>
              <a:bodyPr/>
              <a:p>
                <a:endParaRPr lang="zh-CN" altLang="en-US"/>
              </a:p>
            </p:txBody>
          </p:sp>
          <p:sp>
            <p:nvSpPr>
              <p:cNvPr id="770" name="Line 943"/>
              <p:cNvSpPr>
                <a:spLocks noChangeShapeType="1"/>
              </p:cNvSpPr>
              <p:nvPr/>
            </p:nvSpPr>
            <p:spPr bwMode="auto">
              <a:xfrm flipV="1">
                <a:off x="3008" y="2506"/>
                <a:ext cx="6" cy="2"/>
              </a:xfrm>
              <a:prstGeom prst="line">
                <a:avLst/>
              </a:prstGeom>
              <a:grpFill/>
              <a:ln w="0">
                <a:solidFill>
                  <a:schemeClr val="tx1"/>
                </a:solidFill>
                <a:round/>
              </a:ln>
            </p:spPr>
            <p:txBody>
              <a:bodyPr/>
              <a:p>
                <a:endParaRPr lang="zh-CN" altLang="en-US"/>
              </a:p>
            </p:txBody>
          </p:sp>
          <p:sp>
            <p:nvSpPr>
              <p:cNvPr id="771" name="Line 944"/>
              <p:cNvSpPr>
                <a:spLocks noChangeShapeType="1"/>
              </p:cNvSpPr>
              <p:nvPr/>
            </p:nvSpPr>
            <p:spPr bwMode="auto">
              <a:xfrm flipV="1">
                <a:off x="3014" y="2504"/>
                <a:ext cx="6" cy="2"/>
              </a:xfrm>
              <a:prstGeom prst="line">
                <a:avLst/>
              </a:prstGeom>
              <a:grpFill/>
              <a:ln w="0">
                <a:solidFill>
                  <a:schemeClr val="tx1"/>
                </a:solidFill>
                <a:round/>
              </a:ln>
            </p:spPr>
            <p:txBody>
              <a:bodyPr/>
              <a:p>
                <a:endParaRPr lang="zh-CN" altLang="en-US"/>
              </a:p>
            </p:txBody>
          </p:sp>
          <p:sp>
            <p:nvSpPr>
              <p:cNvPr id="772" name="Line 945"/>
              <p:cNvSpPr>
                <a:spLocks noChangeShapeType="1"/>
              </p:cNvSpPr>
              <p:nvPr/>
            </p:nvSpPr>
            <p:spPr bwMode="auto">
              <a:xfrm flipV="1">
                <a:off x="3020" y="2502"/>
                <a:ext cx="5" cy="2"/>
              </a:xfrm>
              <a:prstGeom prst="line">
                <a:avLst/>
              </a:prstGeom>
              <a:grpFill/>
              <a:ln w="0">
                <a:solidFill>
                  <a:schemeClr val="tx1"/>
                </a:solidFill>
                <a:round/>
              </a:ln>
            </p:spPr>
            <p:txBody>
              <a:bodyPr/>
              <a:p>
                <a:endParaRPr lang="zh-CN" altLang="en-US"/>
              </a:p>
            </p:txBody>
          </p:sp>
          <p:sp>
            <p:nvSpPr>
              <p:cNvPr id="773" name="Line 946"/>
              <p:cNvSpPr>
                <a:spLocks noChangeShapeType="1"/>
              </p:cNvSpPr>
              <p:nvPr/>
            </p:nvSpPr>
            <p:spPr bwMode="auto">
              <a:xfrm flipV="1">
                <a:off x="3025" y="2500"/>
                <a:ext cx="6" cy="2"/>
              </a:xfrm>
              <a:prstGeom prst="line">
                <a:avLst/>
              </a:prstGeom>
              <a:grpFill/>
              <a:ln w="0">
                <a:solidFill>
                  <a:schemeClr val="tx1"/>
                </a:solidFill>
                <a:round/>
              </a:ln>
            </p:spPr>
            <p:txBody>
              <a:bodyPr/>
              <a:p>
                <a:endParaRPr lang="zh-CN" altLang="en-US"/>
              </a:p>
            </p:txBody>
          </p:sp>
          <p:sp>
            <p:nvSpPr>
              <p:cNvPr id="774" name="Line 947"/>
              <p:cNvSpPr>
                <a:spLocks noChangeShapeType="1"/>
              </p:cNvSpPr>
              <p:nvPr/>
            </p:nvSpPr>
            <p:spPr bwMode="auto">
              <a:xfrm flipV="1">
                <a:off x="3031" y="2499"/>
                <a:ext cx="3" cy="1"/>
              </a:xfrm>
              <a:prstGeom prst="line">
                <a:avLst/>
              </a:prstGeom>
              <a:grpFill/>
              <a:ln w="0">
                <a:solidFill>
                  <a:schemeClr val="tx1"/>
                </a:solidFill>
                <a:round/>
              </a:ln>
            </p:spPr>
            <p:txBody>
              <a:bodyPr/>
              <a:p>
                <a:endParaRPr lang="zh-CN" altLang="en-US"/>
              </a:p>
            </p:txBody>
          </p:sp>
          <p:sp>
            <p:nvSpPr>
              <p:cNvPr id="775" name="Line 948"/>
              <p:cNvSpPr>
                <a:spLocks noChangeShapeType="1"/>
              </p:cNvSpPr>
              <p:nvPr/>
            </p:nvSpPr>
            <p:spPr bwMode="auto">
              <a:xfrm>
                <a:off x="2715" y="2499"/>
                <a:ext cx="2" cy="1"/>
              </a:xfrm>
              <a:prstGeom prst="line">
                <a:avLst/>
              </a:prstGeom>
              <a:grpFill/>
              <a:ln w="0">
                <a:solidFill>
                  <a:schemeClr val="tx1"/>
                </a:solidFill>
                <a:round/>
              </a:ln>
            </p:spPr>
            <p:txBody>
              <a:bodyPr/>
              <a:p>
                <a:endParaRPr lang="zh-CN" altLang="en-US"/>
              </a:p>
            </p:txBody>
          </p:sp>
          <p:sp>
            <p:nvSpPr>
              <p:cNvPr id="776" name="Line 949"/>
              <p:cNvSpPr>
                <a:spLocks noChangeShapeType="1"/>
              </p:cNvSpPr>
              <p:nvPr/>
            </p:nvSpPr>
            <p:spPr bwMode="auto">
              <a:xfrm>
                <a:off x="2717" y="2500"/>
                <a:ext cx="6" cy="2"/>
              </a:xfrm>
              <a:prstGeom prst="line">
                <a:avLst/>
              </a:prstGeom>
              <a:grpFill/>
              <a:ln w="0">
                <a:solidFill>
                  <a:schemeClr val="tx1"/>
                </a:solidFill>
                <a:round/>
              </a:ln>
            </p:spPr>
            <p:txBody>
              <a:bodyPr/>
              <a:p>
                <a:endParaRPr lang="zh-CN" altLang="en-US"/>
              </a:p>
            </p:txBody>
          </p:sp>
          <p:sp>
            <p:nvSpPr>
              <p:cNvPr id="777" name="Line 950"/>
              <p:cNvSpPr>
                <a:spLocks noChangeShapeType="1"/>
              </p:cNvSpPr>
              <p:nvPr/>
            </p:nvSpPr>
            <p:spPr bwMode="auto">
              <a:xfrm>
                <a:off x="2723" y="2502"/>
                <a:ext cx="6" cy="2"/>
              </a:xfrm>
              <a:prstGeom prst="line">
                <a:avLst/>
              </a:prstGeom>
              <a:grpFill/>
              <a:ln w="0">
                <a:solidFill>
                  <a:schemeClr val="tx1"/>
                </a:solidFill>
                <a:round/>
              </a:ln>
            </p:spPr>
            <p:txBody>
              <a:bodyPr/>
              <a:p>
                <a:endParaRPr lang="zh-CN" altLang="en-US"/>
              </a:p>
            </p:txBody>
          </p:sp>
          <p:sp>
            <p:nvSpPr>
              <p:cNvPr id="778" name="Line 951"/>
              <p:cNvSpPr>
                <a:spLocks noChangeShapeType="1"/>
              </p:cNvSpPr>
              <p:nvPr/>
            </p:nvSpPr>
            <p:spPr bwMode="auto">
              <a:xfrm>
                <a:off x="2729" y="2504"/>
                <a:ext cx="6" cy="2"/>
              </a:xfrm>
              <a:prstGeom prst="line">
                <a:avLst/>
              </a:prstGeom>
              <a:grpFill/>
              <a:ln w="0">
                <a:solidFill>
                  <a:schemeClr val="tx1"/>
                </a:solidFill>
                <a:round/>
              </a:ln>
            </p:spPr>
            <p:txBody>
              <a:bodyPr/>
              <a:p>
                <a:endParaRPr lang="zh-CN" altLang="en-US"/>
              </a:p>
            </p:txBody>
          </p:sp>
          <p:sp>
            <p:nvSpPr>
              <p:cNvPr id="779" name="Line 952"/>
              <p:cNvSpPr>
                <a:spLocks noChangeShapeType="1"/>
              </p:cNvSpPr>
              <p:nvPr/>
            </p:nvSpPr>
            <p:spPr bwMode="auto">
              <a:xfrm>
                <a:off x="2735" y="2506"/>
                <a:ext cx="6" cy="2"/>
              </a:xfrm>
              <a:prstGeom prst="line">
                <a:avLst/>
              </a:prstGeom>
              <a:grpFill/>
              <a:ln w="0">
                <a:solidFill>
                  <a:schemeClr val="tx1"/>
                </a:solidFill>
                <a:round/>
              </a:ln>
            </p:spPr>
            <p:txBody>
              <a:bodyPr/>
              <a:p>
                <a:endParaRPr lang="zh-CN" altLang="en-US"/>
              </a:p>
            </p:txBody>
          </p:sp>
          <p:sp>
            <p:nvSpPr>
              <p:cNvPr id="780" name="Line 953"/>
              <p:cNvSpPr>
                <a:spLocks noChangeShapeType="1"/>
              </p:cNvSpPr>
              <p:nvPr/>
            </p:nvSpPr>
            <p:spPr bwMode="auto">
              <a:xfrm>
                <a:off x="2741" y="2508"/>
                <a:ext cx="6" cy="1"/>
              </a:xfrm>
              <a:prstGeom prst="line">
                <a:avLst/>
              </a:prstGeom>
              <a:grpFill/>
              <a:ln w="0">
                <a:solidFill>
                  <a:schemeClr val="tx1"/>
                </a:solidFill>
                <a:round/>
              </a:ln>
            </p:spPr>
            <p:txBody>
              <a:bodyPr/>
              <a:p>
                <a:endParaRPr lang="zh-CN" altLang="en-US"/>
              </a:p>
            </p:txBody>
          </p:sp>
          <p:sp>
            <p:nvSpPr>
              <p:cNvPr id="781" name="Line 954"/>
              <p:cNvSpPr>
                <a:spLocks noChangeShapeType="1"/>
              </p:cNvSpPr>
              <p:nvPr/>
            </p:nvSpPr>
            <p:spPr bwMode="auto">
              <a:xfrm>
                <a:off x="2747" y="2509"/>
                <a:ext cx="6" cy="1"/>
              </a:xfrm>
              <a:prstGeom prst="line">
                <a:avLst/>
              </a:prstGeom>
              <a:grpFill/>
              <a:ln w="0">
                <a:solidFill>
                  <a:schemeClr val="tx1"/>
                </a:solidFill>
                <a:round/>
              </a:ln>
            </p:spPr>
            <p:txBody>
              <a:bodyPr/>
              <a:p>
                <a:endParaRPr lang="zh-CN" altLang="en-US"/>
              </a:p>
            </p:txBody>
          </p:sp>
          <p:sp>
            <p:nvSpPr>
              <p:cNvPr id="782" name="Line 955"/>
              <p:cNvSpPr>
                <a:spLocks noChangeShapeType="1"/>
              </p:cNvSpPr>
              <p:nvPr/>
            </p:nvSpPr>
            <p:spPr bwMode="auto">
              <a:xfrm>
                <a:off x="2753" y="2509"/>
                <a:ext cx="6" cy="1"/>
              </a:xfrm>
              <a:prstGeom prst="line">
                <a:avLst/>
              </a:prstGeom>
              <a:grpFill/>
              <a:ln w="0">
                <a:solidFill>
                  <a:schemeClr val="tx1"/>
                </a:solidFill>
                <a:round/>
              </a:ln>
            </p:spPr>
            <p:txBody>
              <a:bodyPr/>
              <a:p>
                <a:endParaRPr lang="zh-CN" altLang="en-US"/>
              </a:p>
            </p:txBody>
          </p:sp>
          <p:sp>
            <p:nvSpPr>
              <p:cNvPr id="783" name="Line 956"/>
              <p:cNvSpPr>
                <a:spLocks noChangeShapeType="1"/>
              </p:cNvSpPr>
              <p:nvPr/>
            </p:nvSpPr>
            <p:spPr bwMode="auto">
              <a:xfrm>
                <a:off x="2759" y="2510"/>
                <a:ext cx="1" cy="1"/>
              </a:xfrm>
              <a:prstGeom prst="line">
                <a:avLst/>
              </a:prstGeom>
              <a:grpFill/>
              <a:ln w="0">
                <a:solidFill>
                  <a:schemeClr val="tx1"/>
                </a:solidFill>
                <a:round/>
              </a:ln>
            </p:spPr>
            <p:txBody>
              <a:bodyPr/>
              <a:p>
                <a:endParaRPr lang="zh-CN" altLang="en-US"/>
              </a:p>
            </p:txBody>
          </p:sp>
          <p:sp>
            <p:nvSpPr>
              <p:cNvPr id="784" name="Line 957"/>
              <p:cNvSpPr>
                <a:spLocks noChangeShapeType="1"/>
              </p:cNvSpPr>
              <p:nvPr/>
            </p:nvSpPr>
            <p:spPr bwMode="auto">
              <a:xfrm>
                <a:off x="2752" y="2509"/>
                <a:ext cx="12" cy="2"/>
              </a:xfrm>
              <a:prstGeom prst="line">
                <a:avLst/>
              </a:prstGeom>
              <a:grpFill/>
              <a:ln w="0">
                <a:solidFill>
                  <a:schemeClr val="tx1"/>
                </a:solidFill>
                <a:round/>
              </a:ln>
            </p:spPr>
            <p:txBody>
              <a:bodyPr/>
              <a:p>
                <a:endParaRPr lang="zh-CN" altLang="en-US"/>
              </a:p>
            </p:txBody>
          </p:sp>
          <p:sp>
            <p:nvSpPr>
              <p:cNvPr id="785" name="Line 958"/>
              <p:cNvSpPr>
                <a:spLocks noChangeShapeType="1"/>
              </p:cNvSpPr>
              <p:nvPr/>
            </p:nvSpPr>
            <p:spPr bwMode="auto">
              <a:xfrm>
                <a:off x="2764" y="2511"/>
                <a:ext cx="56" cy="4"/>
              </a:xfrm>
              <a:prstGeom prst="line">
                <a:avLst/>
              </a:prstGeom>
              <a:grpFill/>
              <a:ln w="0">
                <a:solidFill>
                  <a:schemeClr val="tx1"/>
                </a:solidFill>
                <a:round/>
              </a:ln>
            </p:spPr>
            <p:txBody>
              <a:bodyPr/>
              <a:p>
                <a:endParaRPr lang="zh-CN" altLang="en-US"/>
              </a:p>
            </p:txBody>
          </p:sp>
          <p:sp>
            <p:nvSpPr>
              <p:cNvPr id="786" name="Line 959"/>
              <p:cNvSpPr>
                <a:spLocks noChangeShapeType="1"/>
              </p:cNvSpPr>
              <p:nvPr/>
            </p:nvSpPr>
            <p:spPr bwMode="auto">
              <a:xfrm>
                <a:off x="2820" y="2515"/>
                <a:ext cx="56" cy="2"/>
              </a:xfrm>
              <a:prstGeom prst="line">
                <a:avLst/>
              </a:prstGeom>
              <a:grpFill/>
              <a:ln w="0">
                <a:solidFill>
                  <a:schemeClr val="tx1"/>
                </a:solidFill>
                <a:round/>
              </a:ln>
            </p:spPr>
            <p:txBody>
              <a:bodyPr/>
              <a:p>
                <a:endParaRPr lang="zh-CN" altLang="en-US"/>
              </a:p>
            </p:txBody>
          </p:sp>
          <p:sp>
            <p:nvSpPr>
              <p:cNvPr id="787" name="Line 960"/>
              <p:cNvSpPr>
                <a:spLocks noChangeShapeType="1"/>
              </p:cNvSpPr>
              <p:nvPr/>
            </p:nvSpPr>
            <p:spPr bwMode="auto">
              <a:xfrm flipV="1">
                <a:off x="2876" y="2515"/>
                <a:ext cx="55" cy="2"/>
              </a:xfrm>
              <a:prstGeom prst="line">
                <a:avLst/>
              </a:prstGeom>
              <a:grpFill/>
              <a:ln w="0">
                <a:solidFill>
                  <a:schemeClr val="tx1"/>
                </a:solidFill>
                <a:round/>
              </a:ln>
            </p:spPr>
            <p:txBody>
              <a:bodyPr/>
              <a:p>
                <a:endParaRPr lang="zh-CN" altLang="en-US"/>
              </a:p>
            </p:txBody>
          </p:sp>
          <p:sp>
            <p:nvSpPr>
              <p:cNvPr id="788" name="Line 961"/>
              <p:cNvSpPr>
                <a:spLocks noChangeShapeType="1"/>
              </p:cNvSpPr>
              <p:nvPr/>
            </p:nvSpPr>
            <p:spPr bwMode="auto">
              <a:xfrm flipV="1">
                <a:off x="2931" y="2511"/>
                <a:ext cx="56" cy="4"/>
              </a:xfrm>
              <a:prstGeom prst="line">
                <a:avLst/>
              </a:prstGeom>
              <a:grpFill/>
              <a:ln w="0">
                <a:solidFill>
                  <a:schemeClr val="tx1"/>
                </a:solidFill>
                <a:round/>
              </a:ln>
            </p:spPr>
            <p:txBody>
              <a:bodyPr/>
              <a:p>
                <a:endParaRPr lang="zh-CN" altLang="en-US"/>
              </a:p>
            </p:txBody>
          </p:sp>
          <p:sp>
            <p:nvSpPr>
              <p:cNvPr id="789" name="Line 962"/>
              <p:cNvSpPr>
                <a:spLocks noChangeShapeType="1"/>
              </p:cNvSpPr>
              <p:nvPr/>
            </p:nvSpPr>
            <p:spPr bwMode="auto">
              <a:xfrm flipV="1">
                <a:off x="2987" y="2509"/>
                <a:ext cx="7" cy="2"/>
              </a:xfrm>
              <a:prstGeom prst="line">
                <a:avLst/>
              </a:prstGeom>
              <a:grpFill/>
              <a:ln w="0">
                <a:solidFill>
                  <a:schemeClr val="tx1"/>
                </a:solidFill>
                <a:round/>
              </a:ln>
            </p:spPr>
            <p:txBody>
              <a:bodyPr/>
              <a:p>
                <a:endParaRPr lang="zh-CN" altLang="en-US"/>
              </a:p>
            </p:txBody>
          </p:sp>
          <p:sp>
            <p:nvSpPr>
              <p:cNvPr id="790" name="Line 963"/>
              <p:cNvSpPr>
                <a:spLocks noChangeShapeType="1"/>
              </p:cNvSpPr>
              <p:nvPr/>
            </p:nvSpPr>
            <p:spPr bwMode="auto">
              <a:xfrm flipH="1">
                <a:off x="2221" y="1917"/>
                <a:ext cx="76" cy="7"/>
              </a:xfrm>
              <a:prstGeom prst="line">
                <a:avLst/>
              </a:prstGeom>
              <a:grpFill/>
              <a:ln w="0">
                <a:solidFill>
                  <a:schemeClr val="tx1"/>
                </a:solidFill>
                <a:round/>
              </a:ln>
            </p:spPr>
            <p:txBody>
              <a:bodyPr/>
              <a:p>
                <a:endParaRPr lang="zh-CN" altLang="en-US"/>
              </a:p>
            </p:txBody>
          </p:sp>
          <p:sp>
            <p:nvSpPr>
              <p:cNvPr id="791" name="Line 964"/>
              <p:cNvSpPr>
                <a:spLocks noChangeShapeType="1"/>
              </p:cNvSpPr>
              <p:nvPr/>
            </p:nvSpPr>
            <p:spPr bwMode="auto">
              <a:xfrm flipH="1">
                <a:off x="2084" y="1924"/>
                <a:ext cx="137" cy="16"/>
              </a:xfrm>
              <a:prstGeom prst="line">
                <a:avLst/>
              </a:prstGeom>
              <a:grpFill/>
              <a:ln w="0">
                <a:solidFill>
                  <a:schemeClr val="tx1"/>
                </a:solidFill>
                <a:round/>
              </a:ln>
            </p:spPr>
            <p:txBody>
              <a:bodyPr/>
              <a:p>
                <a:endParaRPr lang="zh-CN" altLang="en-US"/>
              </a:p>
            </p:txBody>
          </p:sp>
          <p:sp>
            <p:nvSpPr>
              <p:cNvPr id="792" name="Freeform 965"/>
              <p:cNvSpPr/>
              <p:nvPr/>
            </p:nvSpPr>
            <p:spPr bwMode="auto">
              <a:xfrm>
                <a:off x="1923" y="1497"/>
                <a:ext cx="161" cy="444"/>
              </a:xfrm>
              <a:custGeom>
                <a:avLst/>
                <a:gdLst/>
                <a:ahLst/>
                <a:cxnLst>
                  <a:cxn ang="0">
                    <a:pos x="42" y="25"/>
                  </a:cxn>
                  <a:cxn ang="0">
                    <a:pos x="121" y="73"/>
                  </a:cxn>
                  <a:cxn ang="0">
                    <a:pos x="195" y="124"/>
                  </a:cxn>
                  <a:cxn ang="0">
                    <a:pos x="260" y="178"/>
                  </a:cxn>
                  <a:cxn ang="0">
                    <a:pos x="310" y="237"/>
                  </a:cxn>
                  <a:cxn ang="0">
                    <a:pos x="341" y="303"/>
                  </a:cxn>
                  <a:cxn ang="0">
                    <a:pos x="353" y="368"/>
                  </a:cxn>
                  <a:cxn ang="0">
                    <a:pos x="351" y="437"/>
                  </a:cxn>
                  <a:cxn ang="0">
                    <a:pos x="339" y="510"/>
                  </a:cxn>
                  <a:cxn ang="0">
                    <a:pos x="320" y="585"/>
                  </a:cxn>
                  <a:cxn ang="0">
                    <a:pos x="297" y="662"/>
                  </a:cxn>
                  <a:cxn ang="0">
                    <a:pos x="274" y="740"/>
                  </a:cxn>
                  <a:cxn ang="0">
                    <a:pos x="254" y="816"/>
                  </a:cxn>
                  <a:cxn ang="0">
                    <a:pos x="237" y="890"/>
                  </a:cxn>
                  <a:cxn ang="0">
                    <a:pos x="228" y="964"/>
                  </a:cxn>
                  <a:cxn ang="0">
                    <a:pos x="226" y="1034"/>
                  </a:cxn>
                  <a:cxn ang="0">
                    <a:pos x="234" y="1103"/>
                  </a:cxn>
                  <a:cxn ang="0">
                    <a:pos x="258" y="1181"/>
                  </a:cxn>
                  <a:cxn ang="0">
                    <a:pos x="299" y="1254"/>
                  </a:cxn>
                  <a:cxn ang="0">
                    <a:pos x="354" y="1323"/>
                  </a:cxn>
                  <a:cxn ang="0">
                    <a:pos x="422" y="1387"/>
                  </a:cxn>
                  <a:cxn ang="0">
                    <a:pos x="502" y="1448"/>
                  </a:cxn>
                  <a:cxn ang="0">
                    <a:pos x="570" y="1493"/>
                  </a:cxn>
                  <a:cxn ang="0">
                    <a:pos x="619" y="1522"/>
                  </a:cxn>
                  <a:cxn ang="0">
                    <a:pos x="663" y="1552"/>
                  </a:cxn>
                  <a:cxn ang="0">
                    <a:pos x="702" y="1581"/>
                  </a:cxn>
                  <a:cxn ang="0">
                    <a:pos x="728" y="1613"/>
                  </a:cxn>
                  <a:cxn ang="0">
                    <a:pos x="738" y="1647"/>
                  </a:cxn>
                  <a:cxn ang="0">
                    <a:pos x="735" y="1675"/>
                  </a:cxn>
                  <a:cxn ang="0">
                    <a:pos x="722" y="1704"/>
                  </a:cxn>
                  <a:cxn ang="0">
                    <a:pos x="702" y="1732"/>
                  </a:cxn>
                  <a:cxn ang="0">
                    <a:pos x="676" y="1763"/>
                  </a:cxn>
                  <a:cxn ang="0">
                    <a:pos x="646" y="1792"/>
                  </a:cxn>
                  <a:cxn ang="0">
                    <a:pos x="615" y="1822"/>
                  </a:cxn>
                  <a:cxn ang="0">
                    <a:pos x="582" y="1851"/>
                  </a:cxn>
                  <a:cxn ang="0">
                    <a:pos x="551" y="1881"/>
                  </a:cxn>
                  <a:cxn ang="0">
                    <a:pos x="527" y="1909"/>
                  </a:cxn>
                  <a:cxn ang="0">
                    <a:pos x="511" y="1937"/>
                  </a:cxn>
                  <a:cxn ang="0">
                    <a:pos x="506" y="1965"/>
                  </a:cxn>
                  <a:cxn ang="0">
                    <a:pos x="515" y="1994"/>
                  </a:cxn>
                  <a:cxn ang="0">
                    <a:pos x="536" y="2023"/>
                  </a:cxn>
                  <a:cxn ang="0">
                    <a:pos x="567" y="2052"/>
                  </a:cxn>
                  <a:cxn ang="0">
                    <a:pos x="602" y="2079"/>
                  </a:cxn>
                  <a:cxn ang="0">
                    <a:pos x="641" y="2105"/>
                  </a:cxn>
                  <a:cxn ang="0">
                    <a:pos x="677" y="2130"/>
                  </a:cxn>
                  <a:cxn ang="0">
                    <a:pos x="710" y="2153"/>
                  </a:cxn>
                  <a:cxn ang="0">
                    <a:pos x="742" y="2174"/>
                  </a:cxn>
                  <a:cxn ang="0">
                    <a:pos x="772" y="2196"/>
                  </a:cxn>
                  <a:cxn ang="0">
                    <a:pos x="801" y="2216"/>
                  </a:cxn>
                </a:cxnLst>
                <a:rect l="0" t="0" r="r" b="b"/>
                <a:pathLst>
                  <a:path w="807" h="2221">
                    <a:moveTo>
                      <a:pt x="0" y="0"/>
                    </a:moveTo>
                    <a:lnTo>
                      <a:pt x="42" y="25"/>
                    </a:lnTo>
                    <a:lnTo>
                      <a:pt x="82" y="49"/>
                    </a:lnTo>
                    <a:lnTo>
                      <a:pt x="121" y="73"/>
                    </a:lnTo>
                    <a:lnTo>
                      <a:pt x="160" y="98"/>
                    </a:lnTo>
                    <a:lnTo>
                      <a:pt x="195" y="124"/>
                    </a:lnTo>
                    <a:lnTo>
                      <a:pt x="229" y="150"/>
                    </a:lnTo>
                    <a:lnTo>
                      <a:pt x="260" y="178"/>
                    </a:lnTo>
                    <a:lnTo>
                      <a:pt x="287" y="206"/>
                    </a:lnTo>
                    <a:lnTo>
                      <a:pt x="310" y="237"/>
                    </a:lnTo>
                    <a:lnTo>
                      <a:pt x="329" y="270"/>
                    </a:lnTo>
                    <a:lnTo>
                      <a:pt x="341" y="303"/>
                    </a:lnTo>
                    <a:lnTo>
                      <a:pt x="349" y="335"/>
                    </a:lnTo>
                    <a:lnTo>
                      <a:pt x="353" y="368"/>
                    </a:lnTo>
                    <a:lnTo>
                      <a:pt x="354" y="402"/>
                    </a:lnTo>
                    <a:lnTo>
                      <a:pt x="351" y="437"/>
                    </a:lnTo>
                    <a:lnTo>
                      <a:pt x="346" y="473"/>
                    </a:lnTo>
                    <a:lnTo>
                      <a:pt x="339" y="510"/>
                    </a:lnTo>
                    <a:lnTo>
                      <a:pt x="330" y="548"/>
                    </a:lnTo>
                    <a:lnTo>
                      <a:pt x="320" y="585"/>
                    </a:lnTo>
                    <a:lnTo>
                      <a:pt x="308" y="624"/>
                    </a:lnTo>
                    <a:lnTo>
                      <a:pt x="297" y="662"/>
                    </a:lnTo>
                    <a:lnTo>
                      <a:pt x="285" y="700"/>
                    </a:lnTo>
                    <a:lnTo>
                      <a:pt x="274" y="740"/>
                    </a:lnTo>
                    <a:lnTo>
                      <a:pt x="263" y="777"/>
                    </a:lnTo>
                    <a:lnTo>
                      <a:pt x="254" y="816"/>
                    </a:lnTo>
                    <a:lnTo>
                      <a:pt x="245" y="853"/>
                    </a:lnTo>
                    <a:lnTo>
                      <a:pt x="237" y="890"/>
                    </a:lnTo>
                    <a:lnTo>
                      <a:pt x="231" y="928"/>
                    </a:lnTo>
                    <a:lnTo>
                      <a:pt x="228" y="964"/>
                    </a:lnTo>
                    <a:lnTo>
                      <a:pt x="226" y="999"/>
                    </a:lnTo>
                    <a:lnTo>
                      <a:pt x="226" y="1034"/>
                    </a:lnTo>
                    <a:lnTo>
                      <a:pt x="229" y="1070"/>
                    </a:lnTo>
                    <a:lnTo>
                      <a:pt x="234" y="1103"/>
                    </a:lnTo>
                    <a:lnTo>
                      <a:pt x="245" y="1142"/>
                    </a:lnTo>
                    <a:lnTo>
                      <a:pt x="258" y="1181"/>
                    </a:lnTo>
                    <a:lnTo>
                      <a:pt x="277" y="1218"/>
                    </a:lnTo>
                    <a:lnTo>
                      <a:pt x="299" y="1254"/>
                    </a:lnTo>
                    <a:lnTo>
                      <a:pt x="325" y="1289"/>
                    </a:lnTo>
                    <a:lnTo>
                      <a:pt x="354" y="1323"/>
                    </a:lnTo>
                    <a:lnTo>
                      <a:pt x="387" y="1355"/>
                    </a:lnTo>
                    <a:lnTo>
                      <a:pt x="422" y="1387"/>
                    </a:lnTo>
                    <a:lnTo>
                      <a:pt x="460" y="1419"/>
                    </a:lnTo>
                    <a:lnTo>
                      <a:pt x="502" y="1448"/>
                    </a:lnTo>
                    <a:lnTo>
                      <a:pt x="545" y="1477"/>
                    </a:lnTo>
                    <a:lnTo>
                      <a:pt x="570" y="1493"/>
                    </a:lnTo>
                    <a:lnTo>
                      <a:pt x="594" y="1507"/>
                    </a:lnTo>
                    <a:lnTo>
                      <a:pt x="619" y="1522"/>
                    </a:lnTo>
                    <a:lnTo>
                      <a:pt x="642" y="1537"/>
                    </a:lnTo>
                    <a:lnTo>
                      <a:pt x="663" y="1552"/>
                    </a:lnTo>
                    <a:lnTo>
                      <a:pt x="684" y="1566"/>
                    </a:lnTo>
                    <a:lnTo>
                      <a:pt x="702" y="1581"/>
                    </a:lnTo>
                    <a:lnTo>
                      <a:pt x="717" y="1597"/>
                    </a:lnTo>
                    <a:lnTo>
                      <a:pt x="728" y="1613"/>
                    </a:lnTo>
                    <a:lnTo>
                      <a:pt x="736" y="1630"/>
                    </a:lnTo>
                    <a:lnTo>
                      <a:pt x="738" y="1647"/>
                    </a:lnTo>
                    <a:lnTo>
                      <a:pt x="738" y="1661"/>
                    </a:lnTo>
                    <a:lnTo>
                      <a:pt x="735" y="1675"/>
                    </a:lnTo>
                    <a:lnTo>
                      <a:pt x="729" y="1689"/>
                    </a:lnTo>
                    <a:lnTo>
                      <a:pt x="722" y="1704"/>
                    </a:lnTo>
                    <a:lnTo>
                      <a:pt x="713" y="1717"/>
                    </a:lnTo>
                    <a:lnTo>
                      <a:pt x="702" y="1732"/>
                    </a:lnTo>
                    <a:lnTo>
                      <a:pt x="689" y="1747"/>
                    </a:lnTo>
                    <a:lnTo>
                      <a:pt x="676" y="1763"/>
                    </a:lnTo>
                    <a:lnTo>
                      <a:pt x="662" y="1777"/>
                    </a:lnTo>
                    <a:lnTo>
                      <a:pt x="646" y="1792"/>
                    </a:lnTo>
                    <a:lnTo>
                      <a:pt x="630" y="1806"/>
                    </a:lnTo>
                    <a:lnTo>
                      <a:pt x="615" y="1822"/>
                    </a:lnTo>
                    <a:lnTo>
                      <a:pt x="598" y="1836"/>
                    </a:lnTo>
                    <a:lnTo>
                      <a:pt x="582" y="1851"/>
                    </a:lnTo>
                    <a:lnTo>
                      <a:pt x="566" y="1866"/>
                    </a:lnTo>
                    <a:lnTo>
                      <a:pt x="551" y="1881"/>
                    </a:lnTo>
                    <a:lnTo>
                      <a:pt x="539" y="1895"/>
                    </a:lnTo>
                    <a:lnTo>
                      <a:pt x="527" y="1909"/>
                    </a:lnTo>
                    <a:lnTo>
                      <a:pt x="518" y="1924"/>
                    </a:lnTo>
                    <a:lnTo>
                      <a:pt x="511" y="1937"/>
                    </a:lnTo>
                    <a:lnTo>
                      <a:pt x="507" y="1951"/>
                    </a:lnTo>
                    <a:lnTo>
                      <a:pt x="506" y="1965"/>
                    </a:lnTo>
                    <a:lnTo>
                      <a:pt x="509" y="1980"/>
                    </a:lnTo>
                    <a:lnTo>
                      <a:pt x="515" y="1994"/>
                    </a:lnTo>
                    <a:lnTo>
                      <a:pt x="524" y="2009"/>
                    </a:lnTo>
                    <a:lnTo>
                      <a:pt x="536" y="2023"/>
                    </a:lnTo>
                    <a:lnTo>
                      <a:pt x="550" y="2038"/>
                    </a:lnTo>
                    <a:lnTo>
                      <a:pt x="567" y="2052"/>
                    </a:lnTo>
                    <a:lnTo>
                      <a:pt x="584" y="2065"/>
                    </a:lnTo>
                    <a:lnTo>
                      <a:pt x="602" y="2079"/>
                    </a:lnTo>
                    <a:lnTo>
                      <a:pt x="621" y="2093"/>
                    </a:lnTo>
                    <a:lnTo>
                      <a:pt x="641" y="2105"/>
                    </a:lnTo>
                    <a:lnTo>
                      <a:pt x="659" y="2118"/>
                    </a:lnTo>
                    <a:lnTo>
                      <a:pt x="677" y="2130"/>
                    </a:lnTo>
                    <a:lnTo>
                      <a:pt x="694" y="2141"/>
                    </a:lnTo>
                    <a:lnTo>
                      <a:pt x="710" y="2153"/>
                    </a:lnTo>
                    <a:lnTo>
                      <a:pt x="726" y="2164"/>
                    </a:lnTo>
                    <a:lnTo>
                      <a:pt x="742" y="2174"/>
                    </a:lnTo>
                    <a:lnTo>
                      <a:pt x="756" y="2186"/>
                    </a:lnTo>
                    <a:lnTo>
                      <a:pt x="772" y="2196"/>
                    </a:lnTo>
                    <a:lnTo>
                      <a:pt x="786" y="2206"/>
                    </a:lnTo>
                    <a:lnTo>
                      <a:pt x="801" y="2216"/>
                    </a:lnTo>
                    <a:lnTo>
                      <a:pt x="807" y="2221"/>
                    </a:lnTo>
                  </a:path>
                </a:pathLst>
              </a:custGeom>
              <a:grpFill/>
              <a:ln w="0">
                <a:solidFill>
                  <a:schemeClr val="tx1"/>
                </a:solidFill>
                <a:prstDash val="solid"/>
                <a:round/>
              </a:ln>
            </p:spPr>
            <p:txBody>
              <a:bodyPr/>
              <a:p>
                <a:endParaRPr lang="zh-CN" altLang="en-US">
                  <a:solidFill>
                    <a:schemeClr val="tx1"/>
                  </a:solidFill>
                </a:endParaRPr>
              </a:p>
            </p:txBody>
          </p:sp>
          <p:sp>
            <p:nvSpPr>
              <p:cNvPr id="793" name="Line 966"/>
              <p:cNvSpPr>
                <a:spLocks noChangeShapeType="1"/>
              </p:cNvSpPr>
              <p:nvPr/>
            </p:nvSpPr>
            <p:spPr bwMode="auto">
              <a:xfrm flipH="1" flipV="1">
                <a:off x="3529" y="1925"/>
                <a:ext cx="186" cy="22"/>
              </a:xfrm>
              <a:prstGeom prst="line">
                <a:avLst/>
              </a:prstGeom>
              <a:grpFill/>
              <a:ln w="0">
                <a:solidFill>
                  <a:schemeClr val="tx1"/>
                </a:solidFill>
                <a:round/>
              </a:ln>
            </p:spPr>
            <p:txBody>
              <a:bodyPr/>
              <a:p>
                <a:endParaRPr lang="zh-CN" altLang="en-US"/>
              </a:p>
            </p:txBody>
          </p:sp>
          <p:sp>
            <p:nvSpPr>
              <p:cNvPr id="794" name="Line 967"/>
              <p:cNvSpPr>
                <a:spLocks noChangeShapeType="1"/>
              </p:cNvSpPr>
              <p:nvPr/>
            </p:nvSpPr>
            <p:spPr bwMode="auto">
              <a:xfrm flipH="1" flipV="1">
                <a:off x="3455" y="1917"/>
                <a:ext cx="74" cy="8"/>
              </a:xfrm>
              <a:prstGeom prst="line">
                <a:avLst/>
              </a:prstGeom>
              <a:grpFill/>
              <a:ln w="0">
                <a:solidFill>
                  <a:schemeClr val="tx1"/>
                </a:solidFill>
                <a:round/>
              </a:ln>
            </p:spPr>
            <p:txBody>
              <a:bodyPr/>
              <a:p>
                <a:endParaRPr lang="zh-CN" altLang="en-US"/>
              </a:p>
            </p:txBody>
          </p:sp>
          <p:sp>
            <p:nvSpPr>
              <p:cNvPr id="795" name="Line 968"/>
              <p:cNvSpPr>
                <a:spLocks noChangeShapeType="1"/>
              </p:cNvSpPr>
              <p:nvPr/>
            </p:nvSpPr>
            <p:spPr bwMode="auto">
              <a:xfrm>
                <a:off x="3669" y="1482"/>
                <a:ext cx="3" cy="5"/>
              </a:xfrm>
              <a:prstGeom prst="line">
                <a:avLst/>
              </a:prstGeom>
              <a:grpFill/>
              <a:ln w="0">
                <a:solidFill>
                  <a:schemeClr val="tx1"/>
                </a:solidFill>
                <a:round/>
              </a:ln>
            </p:spPr>
            <p:txBody>
              <a:bodyPr/>
              <a:p>
                <a:endParaRPr lang="zh-CN" altLang="en-US"/>
              </a:p>
            </p:txBody>
          </p:sp>
          <p:sp>
            <p:nvSpPr>
              <p:cNvPr id="796" name="Line 969"/>
              <p:cNvSpPr>
                <a:spLocks noChangeShapeType="1"/>
              </p:cNvSpPr>
              <p:nvPr/>
            </p:nvSpPr>
            <p:spPr bwMode="auto">
              <a:xfrm>
                <a:off x="3672" y="1487"/>
                <a:ext cx="3" cy="4"/>
              </a:xfrm>
              <a:prstGeom prst="line">
                <a:avLst/>
              </a:prstGeom>
              <a:grpFill/>
              <a:ln w="0">
                <a:solidFill>
                  <a:schemeClr val="tx1"/>
                </a:solidFill>
                <a:round/>
              </a:ln>
            </p:spPr>
            <p:txBody>
              <a:bodyPr/>
              <a:p>
                <a:endParaRPr lang="zh-CN" altLang="en-US"/>
              </a:p>
            </p:txBody>
          </p:sp>
          <p:sp>
            <p:nvSpPr>
              <p:cNvPr id="797" name="Line 970"/>
              <p:cNvSpPr>
                <a:spLocks noChangeShapeType="1"/>
              </p:cNvSpPr>
              <p:nvPr/>
            </p:nvSpPr>
            <p:spPr bwMode="auto">
              <a:xfrm>
                <a:off x="3675" y="1491"/>
                <a:ext cx="3" cy="5"/>
              </a:xfrm>
              <a:prstGeom prst="line">
                <a:avLst/>
              </a:prstGeom>
              <a:grpFill/>
              <a:ln w="0">
                <a:solidFill>
                  <a:schemeClr val="tx1"/>
                </a:solidFill>
                <a:round/>
              </a:ln>
            </p:spPr>
            <p:txBody>
              <a:bodyPr/>
              <a:p>
                <a:endParaRPr lang="zh-CN" altLang="en-US"/>
              </a:p>
            </p:txBody>
          </p:sp>
          <p:sp>
            <p:nvSpPr>
              <p:cNvPr id="798" name="Line 971"/>
              <p:cNvSpPr>
                <a:spLocks noChangeShapeType="1"/>
              </p:cNvSpPr>
              <p:nvPr/>
            </p:nvSpPr>
            <p:spPr bwMode="auto">
              <a:xfrm>
                <a:off x="3678" y="1496"/>
                <a:ext cx="3" cy="4"/>
              </a:xfrm>
              <a:prstGeom prst="line">
                <a:avLst/>
              </a:prstGeom>
              <a:grpFill/>
              <a:ln w="0">
                <a:solidFill>
                  <a:schemeClr val="tx1"/>
                </a:solidFill>
                <a:round/>
              </a:ln>
            </p:spPr>
            <p:txBody>
              <a:bodyPr/>
              <a:p>
                <a:endParaRPr lang="zh-CN" altLang="en-US"/>
              </a:p>
            </p:txBody>
          </p:sp>
          <p:sp>
            <p:nvSpPr>
              <p:cNvPr id="799" name="Line 972"/>
              <p:cNvSpPr>
                <a:spLocks noChangeShapeType="1"/>
              </p:cNvSpPr>
              <p:nvPr/>
            </p:nvSpPr>
            <p:spPr bwMode="auto">
              <a:xfrm>
                <a:off x="3681" y="1500"/>
                <a:ext cx="3" cy="5"/>
              </a:xfrm>
              <a:prstGeom prst="line">
                <a:avLst/>
              </a:prstGeom>
              <a:grpFill/>
              <a:ln w="0">
                <a:solidFill>
                  <a:schemeClr val="tx1"/>
                </a:solidFill>
                <a:round/>
              </a:ln>
            </p:spPr>
            <p:txBody>
              <a:bodyPr/>
              <a:p>
                <a:endParaRPr lang="zh-CN" altLang="en-US"/>
              </a:p>
            </p:txBody>
          </p:sp>
          <p:sp>
            <p:nvSpPr>
              <p:cNvPr id="800" name="Line 973"/>
              <p:cNvSpPr>
                <a:spLocks noChangeShapeType="1"/>
              </p:cNvSpPr>
              <p:nvPr/>
            </p:nvSpPr>
            <p:spPr bwMode="auto">
              <a:xfrm>
                <a:off x="3684" y="1505"/>
                <a:ext cx="3" cy="5"/>
              </a:xfrm>
              <a:prstGeom prst="line">
                <a:avLst/>
              </a:prstGeom>
              <a:grpFill/>
              <a:ln w="0">
                <a:solidFill>
                  <a:schemeClr val="tx1"/>
                </a:solidFill>
                <a:round/>
              </a:ln>
            </p:spPr>
            <p:txBody>
              <a:bodyPr/>
              <a:p>
                <a:endParaRPr lang="zh-CN" altLang="en-US"/>
              </a:p>
            </p:txBody>
          </p:sp>
          <p:sp>
            <p:nvSpPr>
              <p:cNvPr id="801" name="Line 974"/>
              <p:cNvSpPr>
                <a:spLocks noChangeShapeType="1"/>
              </p:cNvSpPr>
              <p:nvPr/>
            </p:nvSpPr>
            <p:spPr bwMode="auto">
              <a:xfrm>
                <a:off x="3687" y="1510"/>
                <a:ext cx="2" cy="4"/>
              </a:xfrm>
              <a:prstGeom prst="line">
                <a:avLst/>
              </a:prstGeom>
              <a:grpFill/>
              <a:ln w="0">
                <a:solidFill>
                  <a:schemeClr val="tx1"/>
                </a:solidFill>
                <a:round/>
              </a:ln>
            </p:spPr>
            <p:txBody>
              <a:bodyPr/>
              <a:p>
                <a:endParaRPr lang="zh-CN" altLang="en-US"/>
              </a:p>
            </p:txBody>
          </p:sp>
          <p:sp>
            <p:nvSpPr>
              <p:cNvPr id="802" name="Line 975"/>
              <p:cNvSpPr>
                <a:spLocks noChangeShapeType="1"/>
              </p:cNvSpPr>
              <p:nvPr/>
            </p:nvSpPr>
            <p:spPr bwMode="auto">
              <a:xfrm>
                <a:off x="3689" y="1514"/>
                <a:ext cx="2" cy="5"/>
              </a:xfrm>
              <a:prstGeom prst="line">
                <a:avLst/>
              </a:prstGeom>
              <a:grpFill/>
              <a:ln w="0">
                <a:solidFill>
                  <a:schemeClr val="tx1"/>
                </a:solidFill>
                <a:round/>
              </a:ln>
            </p:spPr>
            <p:txBody>
              <a:bodyPr/>
              <a:p>
                <a:endParaRPr lang="zh-CN" altLang="en-US"/>
              </a:p>
            </p:txBody>
          </p:sp>
          <p:sp>
            <p:nvSpPr>
              <p:cNvPr id="803" name="Line 976"/>
              <p:cNvSpPr>
                <a:spLocks noChangeShapeType="1"/>
              </p:cNvSpPr>
              <p:nvPr/>
            </p:nvSpPr>
            <p:spPr bwMode="auto">
              <a:xfrm>
                <a:off x="3691" y="1519"/>
                <a:ext cx="1" cy="4"/>
              </a:xfrm>
              <a:prstGeom prst="line">
                <a:avLst/>
              </a:prstGeom>
              <a:grpFill/>
              <a:ln w="0">
                <a:solidFill>
                  <a:schemeClr val="tx1"/>
                </a:solidFill>
                <a:round/>
              </a:ln>
            </p:spPr>
            <p:txBody>
              <a:bodyPr/>
              <a:p>
                <a:endParaRPr lang="zh-CN" altLang="en-US"/>
              </a:p>
            </p:txBody>
          </p:sp>
          <p:sp>
            <p:nvSpPr>
              <p:cNvPr id="804" name="Line 977"/>
              <p:cNvSpPr>
                <a:spLocks noChangeShapeType="1"/>
              </p:cNvSpPr>
              <p:nvPr/>
            </p:nvSpPr>
            <p:spPr bwMode="auto">
              <a:xfrm>
                <a:off x="3692" y="1523"/>
                <a:ext cx="1" cy="4"/>
              </a:xfrm>
              <a:prstGeom prst="line">
                <a:avLst/>
              </a:prstGeom>
              <a:grpFill/>
              <a:ln w="0">
                <a:solidFill>
                  <a:schemeClr val="tx1"/>
                </a:solidFill>
                <a:round/>
              </a:ln>
            </p:spPr>
            <p:txBody>
              <a:bodyPr/>
              <a:p>
                <a:endParaRPr lang="zh-CN" altLang="en-US"/>
              </a:p>
            </p:txBody>
          </p:sp>
          <p:sp>
            <p:nvSpPr>
              <p:cNvPr id="805" name="Line 978"/>
              <p:cNvSpPr>
                <a:spLocks noChangeShapeType="1"/>
              </p:cNvSpPr>
              <p:nvPr/>
            </p:nvSpPr>
            <p:spPr bwMode="auto">
              <a:xfrm>
                <a:off x="3693" y="1527"/>
                <a:ext cx="1" cy="5"/>
              </a:xfrm>
              <a:prstGeom prst="line">
                <a:avLst/>
              </a:prstGeom>
              <a:grpFill/>
              <a:ln w="0">
                <a:solidFill>
                  <a:schemeClr val="tx1"/>
                </a:solidFill>
                <a:round/>
              </a:ln>
            </p:spPr>
            <p:txBody>
              <a:bodyPr/>
              <a:p>
                <a:endParaRPr lang="zh-CN" altLang="en-US"/>
              </a:p>
            </p:txBody>
          </p:sp>
          <p:sp>
            <p:nvSpPr>
              <p:cNvPr id="806" name="Line 979"/>
              <p:cNvSpPr>
                <a:spLocks noChangeShapeType="1"/>
              </p:cNvSpPr>
              <p:nvPr/>
            </p:nvSpPr>
            <p:spPr bwMode="auto">
              <a:xfrm flipH="1">
                <a:off x="3692" y="1532"/>
                <a:ext cx="2" cy="11"/>
              </a:xfrm>
              <a:prstGeom prst="line">
                <a:avLst/>
              </a:prstGeom>
              <a:grpFill/>
              <a:ln w="0">
                <a:solidFill>
                  <a:schemeClr val="tx1"/>
                </a:solidFill>
                <a:round/>
              </a:ln>
            </p:spPr>
            <p:txBody>
              <a:bodyPr/>
              <a:p>
                <a:endParaRPr lang="zh-CN" altLang="en-US"/>
              </a:p>
            </p:txBody>
          </p:sp>
          <p:sp>
            <p:nvSpPr>
              <p:cNvPr id="807" name="Line 980"/>
              <p:cNvSpPr>
                <a:spLocks noChangeShapeType="1"/>
              </p:cNvSpPr>
              <p:nvPr/>
            </p:nvSpPr>
            <p:spPr bwMode="auto">
              <a:xfrm flipH="1">
                <a:off x="3688" y="1543"/>
                <a:ext cx="4" cy="10"/>
              </a:xfrm>
              <a:prstGeom prst="line">
                <a:avLst/>
              </a:prstGeom>
              <a:grpFill/>
              <a:ln w="0">
                <a:solidFill>
                  <a:schemeClr val="tx1"/>
                </a:solidFill>
                <a:round/>
              </a:ln>
            </p:spPr>
            <p:txBody>
              <a:bodyPr/>
              <a:p>
                <a:endParaRPr lang="zh-CN" altLang="en-US"/>
              </a:p>
            </p:txBody>
          </p:sp>
          <p:sp>
            <p:nvSpPr>
              <p:cNvPr id="808" name="Line 981"/>
              <p:cNvSpPr>
                <a:spLocks noChangeShapeType="1"/>
              </p:cNvSpPr>
              <p:nvPr/>
            </p:nvSpPr>
            <p:spPr bwMode="auto">
              <a:xfrm flipH="1">
                <a:off x="3682" y="1553"/>
                <a:ext cx="6" cy="11"/>
              </a:xfrm>
              <a:prstGeom prst="line">
                <a:avLst/>
              </a:prstGeom>
              <a:grpFill/>
              <a:ln w="0">
                <a:solidFill>
                  <a:schemeClr val="tx1"/>
                </a:solidFill>
                <a:round/>
              </a:ln>
            </p:spPr>
            <p:txBody>
              <a:bodyPr/>
              <a:p>
                <a:endParaRPr lang="zh-CN" altLang="en-US"/>
              </a:p>
            </p:txBody>
          </p:sp>
          <p:sp>
            <p:nvSpPr>
              <p:cNvPr id="809" name="Line 982"/>
              <p:cNvSpPr>
                <a:spLocks noChangeShapeType="1"/>
              </p:cNvSpPr>
              <p:nvPr/>
            </p:nvSpPr>
            <p:spPr bwMode="auto">
              <a:xfrm flipH="1">
                <a:off x="3673" y="1564"/>
                <a:ext cx="9" cy="10"/>
              </a:xfrm>
              <a:prstGeom prst="line">
                <a:avLst/>
              </a:prstGeom>
              <a:grpFill/>
              <a:ln w="0">
                <a:solidFill>
                  <a:schemeClr val="tx1"/>
                </a:solidFill>
                <a:round/>
              </a:ln>
            </p:spPr>
            <p:txBody>
              <a:bodyPr/>
              <a:p>
                <a:endParaRPr lang="zh-CN" altLang="en-US"/>
              </a:p>
            </p:txBody>
          </p:sp>
          <p:sp>
            <p:nvSpPr>
              <p:cNvPr id="810" name="Line 983"/>
              <p:cNvSpPr>
                <a:spLocks noChangeShapeType="1"/>
              </p:cNvSpPr>
              <p:nvPr/>
            </p:nvSpPr>
            <p:spPr bwMode="auto">
              <a:xfrm flipH="1">
                <a:off x="3664" y="1574"/>
                <a:ext cx="9" cy="11"/>
              </a:xfrm>
              <a:prstGeom prst="line">
                <a:avLst/>
              </a:prstGeom>
              <a:grpFill/>
              <a:ln w="0">
                <a:solidFill>
                  <a:schemeClr val="tx1"/>
                </a:solidFill>
                <a:round/>
              </a:ln>
            </p:spPr>
            <p:txBody>
              <a:bodyPr/>
              <a:p>
                <a:endParaRPr lang="zh-CN" altLang="en-US"/>
              </a:p>
            </p:txBody>
          </p:sp>
          <p:sp>
            <p:nvSpPr>
              <p:cNvPr id="811" name="Line 984"/>
              <p:cNvSpPr>
                <a:spLocks noChangeShapeType="1"/>
              </p:cNvSpPr>
              <p:nvPr/>
            </p:nvSpPr>
            <p:spPr bwMode="auto">
              <a:xfrm flipH="1">
                <a:off x="3655" y="1585"/>
                <a:ext cx="9" cy="10"/>
              </a:xfrm>
              <a:prstGeom prst="line">
                <a:avLst/>
              </a:prstGeom>
              <a:grpFill/>
              <a:ln w="0">
                <a:solidFill>
                  <a:schemeClr val="tx1"/>
                </a:solidFill>
                <a:round/>
              </a:ln>
            </p:spPr>
            <p:txBody>
              <a:bodyPr/>
              <a:p>
                <a:endParaRPr lang="zh-CN" altLang="en-US"/>
              </a:p>
            </p:txBody>
          </p:sp>
          <p:sp>
            <p:nvSpPr>
              <p:cNvPr id="812" name="Line 985"/>
              <p:cNvSpPr>
                <a:spLocks noChangeShapeType="1"/>
              </p:cNvSpPr>
              <p:nvPr/>
            </p:nvSpPr>
            <p:spPr bwMode="auto">
              <a:xfrm flipH="1">
                <a:off x="3645" y="1595"/>
                <a:ext cx="10" cy="11"/>
              </a:xfrm>
              <a:prstGeom prst="line">
                <a:avLst/>
              </a:prstGeom>
              <a:grpFill/>
              <a:ln w="0">
                <a:solidFill>
                  <a:schemeClr val="tx1"/>
                </a:solidFill>
                <a:round/>
              </a:ln>
            </p:spPr>
            <p:txBody>
              <a:bodyPr/>
              <a:p>
                <a:endParaRPr lang="zh-CN" altLang="en-US"/>
              </a:p>
            </p:txBody>
          </p:sp>
          <p:sp>
            <p:nvSpPr>
              <p:cNvPr id="813" name="Line 986"/>
              <p:cNvSpPr>
                <a:spLocks noChangeShapeType="1"/>
              </p:cNvSpPr>
              <p:nvPr/>
            </p:nvSpPr>
            <p:spPr bwMode="auto">
              <a:xfrm flipH="1">
                <a:off x="3636" y="1606"/>
                <a:ext cx="9" cy="10"/>
              </a:xfrm>
              <a:prstGeom prst="line">
                <a:avLst/>
              </a:prstGeom>
              <a:grpFill/>
              <a:ln w="0">
                <a:solidFill>
                  <a:schemeClr val="tx1"/>
                </a:solidFill>
                <a:round/>
              </a:ln>
            </p:spPr>
            <p:txBody>
              <a:bodyPr/>
              <a:p>
                <a:endParaRPr lang="zh-CN" altLang="en-US"/>
              </a:p>
            </p:txBody>
          </p:sp>
          <p:sp>
            <p:nvSpPr>
              <p:cNvPr id="814" name="Line 987"/>
              <p:cNvSpPr>
                <a:spLocks noChangeShapeType="1"/>
              </p:cNvSpPr>
              <p:nvPr/>
            </p:nvSpPr>
            <p:spPr bwMode="auto">
              <a:xfrm flipH="1">
                <a:off x="3629" y="1616"/>
                <a:ext cx="7" cy="11"/>
              </a:xfrm>
              <a:prstGeom prst="line">
                <a:avLst/>
              </a:prstGeom>
              <a:grpFill/>
              <a:ln w="0">
                <a:solidFill>
                  <a:schemeClr val="tx1"/>
                </a:solidFill>
                <a:round/>
              </a:ln>
            </p:spPr>
            <p:txBody>
              <a:bodyPr/>
              <a:p>
                <a:endParaRPr lang="zh-CN" altLang="en-US"/>
              </a:p>
            </p:txBody>
          </p:sp>
          <p:sp>
            <p:nvSpPr>
              <p:cNvPr id="815" name="Line 988"/>
              <p:cNvSpPr>
                <a:spLocks noChangeShapeType="1"/>
              </p:cNvSpPr>
              <p:nvPr/>
            </p:nvSpPr>
            <p:spPr bwMode="auto">
              <a:xfrm flipH="1">
                <a:off x="3624" y="1627"/>
                <a:ext cx="5" cy="10"/>
              </a:xfrm>
              <a:prstGeom prst="line">
                <a:avLst/>
              </a:prstGeom>
              <a:grpFill/>
              <a:ln w="0">
                <a:solidFill>
                  <a:schemeClr val="tx1"/>
                </a:solidFill>
                <a:round/>
              </a:ln>
            </p:spPr>
            <p:txBody>
              <a:bodyPr/>
              <a:p>
                <a:endParaRPr lang="zh-CN" altLang="en-US"/>
              </a:p>
            </p:txBody>
          </p:sp>
          <p:sp>
            <p:nvSpPr>
              <p:cNvPr id="816" name="Line 989"/>
              <p:cNvSpPr>
                <a:spLocks noChangeShapeType="1"/>
              </p:cNvSpPr>
              <p:nvPr/>
            </p:nvSpPr>
            <p:spPr bwMode="auto">
              <a:xfrm flipH="1">
                <a:off x="3621" y="1637"/>
                <a:ext cx="3" cy="10"/>
              </a:xfrm>
              <a:prstGeom prst="line">
                <a:avLst/>
              </a:prstGeom>
              <a:grpFill/>
              <a:ln w="0">
                <a:solidFill>
                  <a:schemeClr val="tx1"/>
                </a:solidFill>
                <a:round/>
              </a:ln>
            </p:spPr>
            <p:txBody>
              <a:bodyPr/>
              <a:p>
                <a:endParaRPr lang="zh-CN" altLang="en-US"/>
              </a:p>
            </p:txBody>
          </p:sp>
          <p:sp>
            <p:nvSpPr>
              <p:cNvPr id="817" name="Line 990"/>
              <p:cNvSpPr>
                <a:spLocks noChangeShapeType="1"/>
              </p:cNvSpPr>
              <p:nvPr/>
            </p:nvSpPr>
            <p:spPr bwMode="auto">
              <a:xfrm>
                <a:off x="3621" y="1647"/>
                <a:ext cx="1" cy="9"/>
              </a:xfrm>
              <a:prstGeom prst="line">
                <a:avLst/>
              </a:prstGeom>
              <a:grpFill/>
              <a:ln w="0">
                <a:solidFill>
                  <a:schemeClr val="tx1"/>
                </a:solidFill>
                <a:round/>
              </a:ln>
            </p:spPr>
            <p:txBody>
              <a:bodyPr/>
              <a:p>
                <a:endParaRPr lang="zh-CN" altLang="en-US"/>
              </a:p>
            </p:txBody>
          </p:sp>
          <p:sp>
            <p:nvSpPr>
              <p:cNvPr id="818" name="Line 991"/>
              <p:cNvSpPr>
                <a:spLocks noChangeShapeType="1"/>
              </p:cNvSpPr>
              <p:nvPr/>
            </p:nvSpPr>
            <p:spPr bwMode="auto">
              <a:xfrm>
                <a:off x="3621" y="1656"/>
                <a:ext cx="1" cy="8"/>
              </a:xfrm>
              <a:prstGeom prst="line">
                <a:avLst/>
              </a:prstGeom>
              <a:grpFill/>
              <a:ln w="0">
                <a:solidFill>
                  <a:schemeClr val="tx1"/>
                </a:solidFill>
                <a:round/>
              </a:ln>
            </p:spPr>
            <p:txBody>
              <a:bodyPr/>
              <a:p>
                <a:endParaRPr lang="zh-CN" altLang="en-US"/>
              </a:p>
            </p:txBody>
          </p:sp>
          <p:sp>
            <p:nvSpPr>
              <p:cNvPr id="819" name="Line 992"/>
              <p:cNvSpPr>
                <a:spLocks noChangeShapeType="1"/>
              </p:cNvSpPr>
              <p:nvPr/>
            </p:nvSpPr>
            <p:spPr bwMode="auto">
              <a:xfrm>
                <a:off x="3622" y="1664"/>
                <a:ext cx="3" cy="8"/>
              </a:xfrm>
              <a:prstGeom prst="line">
                <a:avLst/>
              </a:prstGeom>
              <a:grpFill/>
              <a:ln w="0">
                <a:solidFill>
                  <a:schemeClr val="tx1"/>
                </a:solidFill>
                <a:round/>
              </a:ln>
            </p:spPr>
            <p:txBody>
              <a:bodyPr/>
              <a:p>
                <a:endParaRPr lang="zh-CN" altLang="en-US"/>
              </a:p>
            </p:txBody>
          </p:sp>
          <p:sp>
            <p:nvSpPr>
              <p:cNvPr id="820" name="Line 993"/>
              <p:cNvSpPr>
                <a:spLocks noChangeShapeType="1"/>
              </p:cNvSpPr>
              <p:nvPr/>
            </p:nvSpPr>
            <p:spPr bwMode="auto">
              <a:xfrm>
                <a:off x="3625" y="1672"/>
                <a:ext cx="5" cy="8"/>
              </a:xfrm>
              <a:prstGeom prst="line">
                <a:avLst/>
              </a:prstGeom>
              <a:grpFill/>
              <a:ln w="0">
                <a:solidFill>
                  <a:schemeClr val="tx1"/>
                </a:solidFill>
                <a:round/>
              </a:ln>
            </p:spPr>
            <p:txBody>
              <a:bodyPr/>
              <a:p>
                <a:endParaRPr lang="zh-CN" altLang="en-US"/>
              </a:p>
            </p:txBody>
          </p:sp>
          <p:sp>
            <p:nvSpPr>
              <p:cNvPr id="821" name="Line 994"/>
              <p:cNvSpPr>
                <a:spLocks noChangeShapeType="1"/>
              </p:cNvSpPr>
              <p:nvPr/>
            </p:nvSpPr>
            <p:spPr bwMode="auto">
              <a:xfrm>
                <a:off x="3630" y="1680"/>
                <a:ext cx="5" cy="8"/>
              </a:xfrm>
              <a:prstGeom prst="line">
                <a:avLst/>
              </a:prstGeom>
              <a:grpFill/>
              <a:ln w="0">
                <a:solidFill>
                  <a:schemeClr val="tx1"/>
                </a:solidFill>
                <a:round/>
              </a:ln>
            </p:spPr>
            <p:txBody>
              <a:bodyPr/>
              <a:p>
                <a:endParaRPr lang="zh-CN" altLang="en-US"/>
              </a:p>
            </p:txBody>
          </p:sp>
          <p:sp>
            <p:nvSpPr>
              <p:cNvPr id="822" name="Line 995"/>
              <p:cNvSpPr>
                <a:spLocks noChangeShapeType="1"/>
              </p:cNvSpPr>
              <p:nvPr/>
            </p:nvSpPr>
            <p:spPr bwMode="auto">
              <a:xfrm>
                <a:off x="3635" y="1688"/>
                <a:ext cx="6" cy="8"/>
              </a:xfrm>
              <a:prstGeom prst="line">
                <a:avLst/>
              </a:prstGeom>
              <a:grpFill/>
              <a:ln w="0">
                <a:solidFill>
                  <a:schemeClr val="tx1"/>
                </a:solidFill>
                <a:round/>
              </a:ln>
            </p:spPr>
            <p:txBody>
              <a:bodyPr/>
              <a:p>
                <a:endParaRPr lang="zh-CN" altLang="en-US"/>
              </a:p>
            </p:txBody>
          </p:sp>
          <p:sp>
            <p:nvSpPr>
              <p:cNvPr id="823" name="Line 996"/>
              <p:cNvSpPr>
                <a:spLocks noChangeShapeType="1"/>
              </p:cNvSpPr>
              <p:nvPr/>
            </p:nvSpPr>
            <p:spPr bwMode="auto">
              <a:xfrm>
                <a:off x="3641" y="1696"/>
                <a:ext cx="8" cy="8"/>
              </a:xfrm>
              <a:prstGeom prst="line">
                <a:avLst/>
              </a:prstGeom>
              <a:grpFill/>
              <a:ln w="0">
                <a:solidFill>
                  <a:schemeClr val="tx1"/>
                </a:solidFill>
                <a:round/>
              </a:ln>
            </p:spPr>
            <p:txBody>
              <a:bodyPr/>
              <a:p>
                <a:endParaRPr lang="zh-CN" altLang="en-US"/>
              </a:p>
            </p:txBody>
          </p:sp>
          <p:sp>
            <p:nvSpPr>
              <p:cNvPr id="824" name="Line 997"/>
              <p:cNvSpPr>
                <a:spLocks noChangeShapeType="1"/>
              </p:cNvSpPr>
              <p:nvPr/>
            </p:nvSpPr>
            <p:spPr bwMode="auto">
              <a:xfrm>
                <a:off x="3649" y="1704"/>
                <a:ext cx="7" cy="7"/>
              </a:xfrm>
              <a:prstGeom prst="line">
                <a:avLst/>
              </a:prstGeom>
              <a:grpFill/>
              <a:ln w="0">
                <a:solidFill>
                  <a:schemeClr val="tx1"/>
                </a:solidFill>
                <a:round/>
              </a:ln>
            </p:spPr>
            <p:txBody>
              <a:bodyPr/>
              <a:p>
                <a:endParaRPr lang="zh-CN" altLang="en-US"/>
              </a:p>
            </p:txBody>
          </p:sp>
          <p:sp>
            <p:nvSpPr>
              <p:cNvPr id="825" name="Line 998"/>
              <p:cNvSpPr>
                <a:spLocks noChangeShapeType="1"/>
              </p:cNvSpPr>
              <p:nvPr/>
            </p:nvSpPr>
            <p:spPr bwMode="auto">
              <a:xfrm>
                <a:off x="3656" y="1711"/>
                <a:ext cx="8" cy="8"/>
              </a:xfrm>
              <a:prstGeom prst="line">
                <a:avLst/>
              </a:prstGeom>
              <a:grpFill/>
              <a:ln w="0">
                <a:solidFill>
                  <a:schemeClr val="tx1"/>
                </a:solidFill>
                <a:round/>
              </a:ln>
            </p:spPr>
            <p:txBody>
              <a:bodyPr/>
              <a:p>
                <a:endParaRPr lang="zh-CN" altLang="en-US"/>
              </a:p>
            </p:txBody>
          </p:sp>
          <p:sp>
            <p:nvSpPr>
              <p:cNvPr id="826" name="Line 999"/>
              <p:cNvSpPr>
                <a:spLocks noChangeShapeType="1"/>
              </p:cNvSpPr>
              <p:nvPr/>
            </p:nvSpPr>
            <p:spPr bwMode="auto">
              <a:xfrm>
                <a:off x="3664" y="1719"/>
                <a:ext cx="9" cy="7"/>
              </a:xfrm>
              <a:prstGeom prst="line">
                <a:avLst/>
              </a:prstGeom>
              <a:grpFill/>
              <a:ln w="0">
                <a:solidFill>
                  <a:schemeClr val="tx1"/>
                </a:solidFill>
                <a:round/>
              </a:ln>
            </p:spPr>
            <p:txBody>
              <a:bodyPr/>
              <a:p>
                <a:endParaRPr lang="zh-CN" altLang="en-US"/>
              </a:p>
            </p:txBody>
          </p:sp>
          <p:sp>
            <p:nvSpPr>
              <p:cNvPr id="827" name="Line 1000"/>
              <p:cNvSpPr>
                <a:spLocks noChangeShapeType="1"/>
              </p:cNvSpPr>
              <p:nvPr/>
            </p:nvSpPr>
            <p:spPr bwMode="auto">
              <a:xfrm>
                <a:off x="3673" y="1726"/>
                <a:ext cx="8" cy="7"/>
              </a:xfrm>
              <a:prstGeom prst="line">
                <a:avLst/>
              </a:prstGeom>
              <a:grpFill/>
              <a:ln w="0">
                <a:solidFill>
                  <a:schemeClr val="tx1"/>
                </a:solidFill>
                <a:round/>
              </a:ln>
            </p:spPr>
            <p:txBody>
              <a:bodyPr/>
              <a:p>
                <a:endParaRPr lang="zh-CN" altLang="en-US"/>
              </a:p>
            </p:txBody>
          </p:sp>
          <p:sp>
            <p:nvSpPr>
              <p:cNvPr id="828" name="Line 1001"/>
              <p:cNvSpPr>
                <a:spLocks noChangeShapeType="1"/>
              </p:cNvSpPr>
              <p:nvPr/>
            </p:nvSpPr>
            <p:spPr bwMode="auto">
              <a:xfrm>
                <a:off x="3681" y="1733"/>
                <a:ext cx="6" cy="4"/>
              </a:xfrm>
              <a:prstGeom prst="line">
                <a:avLst/>
              </a:prstGeom>
              <a:grpFill/>
              <a:ln w="0">
                <a:solidFill>
                  <a:schemeClr val="tx1"/>
                </a:solidFill>
                <a:round/>
              </a:ln>
            </p:spPr>
            <p:txBody>
              <a:bodyPr/>
              <a:p>
                <a:endParaRPr lang="zh-CN" altLang="en-US"/>
              </a:p>
            </p:txBody>
          </p:sp>
          <p:sp>
            <p:nvSpPr>
              <p:cNvPr id="829" name="Line 1002"/>
              <p:cNvSpPr>
                <a:spLocks noChangeShapeType="1"/>
              </p:cNvSpPr>
              <p:nvPr/>
            </p:nvSpPr>
            <p:spPr bwMode="auto">
              <a:xfrm>
                <a:off x="3687" y="1737"/>
                <a:ext cx="5" cy="5"/>
              </a:xfrm>
              <a:prstGeom prst="line">
                <a:avLst/>
              </a:prstGeom>
              <a:grpFill/>
              <a:ln w="0">
                <a:solidFill>
                  <a:schemeClr val="tx1"/>
                </a:solidFill>
                <a:round/>
              </a:ln>
            </p:spPr>
            <p:txBody>
              <a:bodyPr/>
              <a:p>
                <a:endParaRPr lang="zh-CN" altLang="en-US"/>
              </a:p>
            </p:txBody>
          </p:sp>
          <p:sp>
            <p:nvSpPr>
              <p:cNvPr id="830" name="Line 1003"/>
              <p:cNvSpPr>
                <a:spLocks noChangeShapeType="1"/>
              </p:cNvSpPr>
              <p:nvPr/>
            </p:nvSpPr>
            <p:spPr bwMode="auto">
              <a:xfrm>
                <a:off x="3692" y="1742"/>
                <a:ext cx="5" cy="4"/>
              </a:xfrm>
              <a:prstGeom prst="line">
                <a:avLst/>
              </a:prstGeom>
              <a:grpFill/>
              <a:ln w="0">
                <a:solidFill>
                  <a:schemeClr val="tx1"/>
                </a:solidFill>
                <a:round/>
              </a:ln>
            </p:spPr>
            <p:txBody>
              <a:bodyPr/>
              <a:p>
                <a:endParaRPr lang="zh-CN" altLang="en-US"/>
              </a:p>
            </p:txBody>
          </p:sp>
          <p:sp>
            <p:nvSpPr>
              <p:cNvPr id="831" name="Line 1004"/>
              <p:cNvSpPr>
                <a:spLocks noChangeShapeType="1"/>
              </p:cNvSpPr>
              <p:nvPr/>
            </p:nvSpPr>
            <p:spPr bwMode="auto">
              <a:xfrm>
                <a:off x="3697" y="1746"/>
                <a:ext cx="5" cy="4"/>
              </a:xfrm>
              <a:prstGeom prst="line">
                <a:avLst/>
              </a:prstGeom>
              <a:grpFill/>
              <a:ln w="0">
                <a:solidFill>
                  <a:schemeClr val="tx1"/>
                </a:solidFill>
                <a:round/>
              </a:ln>
            </p:spPr>
            <p:txBody>
              <a:bodyPr/>
              <a:p>
                <a:endParaRPr lang="zh-CN" altLang="en-US"/>
              </a:p>
            </p:txBody>
          </p:sp>
          <p:sp>
            <p:nvSpPr>
              <p:cNvPr id="832" name="Line 1005"/>
              <p:cNvSpPr>
                <a:spLocks noChangeShapeType="1"/>
              </p:cNvSpPr>
              <p:nvPr/>
            </p:nvSpPr>
            <p:spPr bwMode="auto">
              <a:xfrm>
                <a:off x="3702" y="1750"/>
                <a:ext cx="5" cy="5"/>
              </a:xfrm>
              <a:prstGeom prst="line">
                <a:avLst/>
              </a:prstGeom>
              <a:grpFill/>
              <a:ln w="0">
                <a:solidFill>
                  <a:schemeClr val="tx1"/>
                </a:solidFill>
                <a:round/>
              </a:ln>
            </p:spPr>
            <p:txBody>
              <a:bodyPr/>
              <a:p>
                <a:endParaRPr lang="zh-CN" altLang="en-US"/>
              </a:p>
            </p:txBody>
          </p:sp>
          <p:sp>
            <p:nvSpPr>
              <p:cNvPr id="833" name="Line 1006"/>
              <p:cNvSpPr>
                <a:spLocks noChangeShapeType="1"/>
              </p:cNvSpPr>
              <p:nvPr/>
            </p:nvSpPr>
            <p:spPr bwMode="auto">
              <a:xfrm>
                <a:off x="3707" y="1755"/>
                <a:ext cx="5" cy="5"/>
              </a:xfrm>
              <a:prstGeom prst="line">
                <a:avLst/>
              </a:prstGeom>
              <a:grpFill/>
              <a:ln w="0">
                <a:solidFill>
                  <a:schemeClr val="tx1"/>
                </a:solidFill>
                <a:round/>
              </a:ln>
            </p:spPr>
            <p:txBody>
              <a:bodyPr/>
              <a:p>
                <a:endParaRPr lang="zh-CN" altLang="en-US"/>
              </a:p>
            </p:txBody>
          </p:sp>
          <p:sp>
            <p:nvSpPr>
              <p:cNvPr id="834" name="Line 1007"/>
              <p:cNvSpPr>
                <a:spLocks noChangeShapeType="1"/>
              </p:cNvSpPr>
              <p:nvPr/>
            </p:nvSpPr>
            <p:spPr bwMode="auto">
              <a:xfrm>
                <a:off x="3712" y="1760"/>
                <a:ext cx="4" cy="4"/>
              </a:xfrm>
              <a:prstGeom prst="line">
                <a:avLst/>
              </a:prstGeom>
              <a:grpFill/>
              <a:ln w="0">
                <a:solidFill>
                  <a:schemeClr val="tx1"/>
                </a:solidFill>
                <a:round/>
              </a:ln>
            </p:spPr>
            <p:txBody>
              <a:bodyPr/>
              <a:p>
                <a:endParaRPr lang="zh-CN" altLang="en-US"/>
              </a:p>
            </p:txBody>
          </p:sp>
          <p:sp>
            <p:nvSpPr>
              <p:cNvPr id="835" name="Line 1008"/>
              <p:cNvSpPr>
                <a:spLocks noChangeShapeType="1"/>
              </p:cNvSpPr>
              <p:nvPr/>
            </p:nvSpPr>
            <p:spPr bwMode="auto">
              <a:xfrm>
                <a:off x="3716" y="1764"/>
                <a:ext cx="3" cy="6"/>
              </a:xfrm>
              <a:prstGeom prst="line">
                <a:avLst/>
              </a:prstGeom>
              <a:grpFill/>
              <a:ln w="0">
                <a:solidFill>
                  <a:schemeClr val="tx1"/>
                </a:solidFill>
                <a:round/>
              </a:ln>
            </p:spPr>
            <p:txBody>
              <a:bodyPr/>
              <a:p>
                <a:endParaRPr lang="zh-CN" altLang="en-US"/>
              </a:p>
            </p:txBody>
          </p:sp>
          <p:sp>
            <p:nvSpPr>
              <p:cNvPr id="836" name="Line 1009"/>
              <p:cNvSpPr>
                <a:spLocks noChangeShapeType="1"/>
              </p:cNvSpPr>
              <p:nvPr/>
            </p:nvSpPr>
            <p:spPr bwMode="auto">
              <a:xfrm>
                <a:off x="3719" y="1770"/>
                <a:ext cx="4" cy="5"/>
              </a:xfrm>
              <a:prstGeom prst="line">
                <a:avLst/>
              </a:prstGeom>
              <a:grpFill/>
              <a:ln w="0">
                <a:solidFill>
                  <a:schemeClr val="tx1"/>
                </a:solidFill>
                <a:round/>
              </a:ln>
            </p:spPr>
            <p:txBody>
              <a:bodyPr/>
              <a:p>
                <a:endParaRPr lang="zh-CN" altLang="en-US"/>
              </a:p>
            </p:txBody>
          </p:sp>
          <p:sp>
            <p:nvSpPr>
              <p:cNvPr id="837" name="Line 1010"/>
              <p:cNvSpPr>
                <a:spLocks noChangeShapeType="1"/>
              </p:cNvSpPr>
              <p:nvPr/>
            </p:nvSpPr>
            <p:spPr bwMode="auto">
              <a:xfrm>
                <a:off x="3723" y="1775"/>
                <a:ext cx="2" cy="6"/>
              </a:xfrm>
              <a:prstGeom prst="line">
                <a:avLst/>
              </a:prstGeom>
              <a:grpFill/>
              <a:ln w="0">
                <a:solidFill>
                  <a:schemeClr val="tx1"/>
                </a:solidFill>
                <a:round/>
              </a:ln>
            </p:spPr>
            <p:txBody>
              <a:bodyPr/>
              <a:p>
                <a:endParaRPr lang="zh-CN" altLang="en-US"/>
              </a:p>
            </p:txBody>
          </p:sp>
          <p:sp>
            <p:nvSpPr>
              <p:cNvPr id="838" name="Line 1011"/>
              <p:cNvSpPr>
                <a:spLocks noChangeShapeType="1"/>
              </p:cNvSpPr>
              <p:nvPr/>
            </p:nvSpPr>
            <p:spPr bwMode="auto">
              <a:xfrm>
                <a:off x="3725" y="1781"/>
                <a:ext cx="3" cy="6"/>
              </a:xfrm>
              <a:prstGeom prst="line">
                <a:avLst/>
              </a:prstGeom>
              <a:grpFill/>
              <a:ln w="0">
                <a:solidFill>
                  <a:schemeClr val="tx1"/>
                </a:solidFill>
                <a:round/>
              </a:ln>
            </p:spPr>
            <p:txBody>
              <a:bodyPr/>
              <a:p>
                <a:endParaRPr lang="zh-CN" altLang="en-US"/>
              </a:p>
            </p:txBody>
          </p:sp>
          <p:sp>
            <p:nvSpPr>
              <p:cNvPr id="839" name="Line 1012"/>
              <p:cNvSpPr>
                <a:spLocks noChangeShapeType="1"/>
              </p:cNvSpPr>
              <p:nvPr/>
            </p:nvSpPr>
            <p:spPr bwMode="auto">
              <a:xfrm>
                <a:off x="3728" y="1787"/>
                <a:ext cx="1" cy="5"/>
              </a:xfrm>
              <a:prstGeom prst="line">
                <a:avLst/>
              </a:prstGeom>
              <a:grpFill/>
              <a:ln w="0">
                <a:solidFill>
                  <a:schemeClr val="tx1"/>
                </a:solidFill>
                <a:round/>
              </a:ln>
            </p:spPr>
            <p:txBody>
              <a:bodyPr/>
              <a:p>
                <a:endParaRPr lang="zh-CN" altLang="en-US"/>
              </a:p>
            </p:txBody>
          </p:sp>
          <p:sp>
            <p:nvSpPr>
              <p:cNvPr id="840" name="Line 1013"/>
              <p:cNvSpPr>
                <a:spLocks noChangeShapeType="1"/>
              </p:cNvSpPr>
              <p:nvPr/>
            </p:nvSpPr>
            <p:spPr bwMode="auto">
              <a:xfrm>
                <a:off x="3728" y="1792"/>
                <a:ext cx="1" cy="5"/>
              </a:xfrm>
              <a:prstGeom prst="line">
                <a:avLst/>
              </a:prstGeom>
              <a:grpFill/>
              <a:ln w="0">
                <a:solidFill>
                  <a:schemeClr val="tx1"/>
                </a:solidFill>
                <a:round/>
              </a:ln>
            </p:spPr>
            <p:txBody>
              <a:bodyPr/>
              <a:p>
                <a:endParaRPr lang="zh-CN" altLang="en-US"/>
              </a:p>
            </p:txBody>
          </p:sp>
          <p:sp>
            <p:nvSpPr>
              <p:cNvPr id="841" name="Line 1014"/>
              <p:cNvSpPr>
                <a:spLocks noChangeShapeType="1"/>
              </p:cNvSpPr>
              <p:nvPr/>
            </p:nvSpPr>
            <p:spPr bwMode="auto">
              <a:xfrm>
                <a:off x="3729" y="1797"/>
                <a:ext cx="1" cy="5"/>
              </a:xfrm>
              <a:prstGeom prst="line">
                <a:avLst/>
              </a:prstGeom>
              <a:grpFill/>
              <a:ln w="0">
                <a:solidFill>
                  <a:schemeClr val="tx1"/>
                </a:solidFill>
                <a:round/>
              </a:ln>
            </p:spPr>
            <p:txBody>
              <a:bodyPr/>
              <a:p>
                <a:endParaRPr lang="zh-CN" altLang="en-US"/>
              </a:p>
            </p:txBody>
          </p:sp>
          <p:sp>
            <p:nvSpPr>
              <p:cNvPr id="842" name="Line 1015"/>
              <p:cNvSpPr>
                <a:spLocks noChangeShapeType="1"/>
              </p:cNvSpPr>
              <p:nvPr/>
            </p:nvSpPr>
            <p:spPr bwMode="auto">
              <a:xfrm flipH="1">
                <a:off x="3730" y="1802"/>
                <a:ext cx="1" cy="5"/>
              </a:xfrm>
              <a:prstGeom prst="line">
                <a:avLst/>
              </a:prstGeom>
              <a:grpFill/>
              <a:ln w="0">
                <a:solidFill>
                  <a:schemeClr val="tx1"/>
                </a:solidFill>
                <a:round/>
              </a:ln>
            </p:spPr>
            <p:txBody>
              <a:bodyPr/>
              <a:p>
                <a:endParaRPr lang="zh-CN" altLang="en-US"/>
              </a:p>
            </p:txBody>
          </p:sp>
          <p:sp>
            <p:nvSpPr>
              <p:cNvPr id="843" name="Line 1016"/>
              <p:cNvSpPr>
                <a:spLocks noChangeShapeType="1"/>
              </p:cNvSpPr>
              <p:nvPr/>
            </p:nvSpPr>
            <p:spPr bwMode="auto">
              <a:xfrm flipH="1">
                <a:off x="3729" y="1807"/>
                <a:ext cx="1" cy="5"/>
              </a:xfrm>
              <a:prstGeom prst="line">
                <a:avLst/>
              </a:prstGeom>
              <a:grpFill/>
              <a:ln w="0">
                <a:solidFill>
                  <a:schemeClr val="tx1"/>
                </a:solidFill>
                <a:round/>
              </a:ln>
            </p:spPr>
            <p:txBody>
              <a:bodyPr/>
              <a:p>
                <a:endParaRPr lang="zh-CN" altLang="en-US"/>
              </a:p>
            </p:txBody>
          </p:sp>
          <p:sp>
            <p:nvSpPr>
              <p:cNvPr id="844" name="Line 1017"/>
              <p:cNvSpPr>
                <a:spLocks noChangeShapeType="1"/>
              </p:cNvSpPr>
              <p:nvPr/>
            </p:nvSpPr>
            <p:spPr bwMode="auto">
              <a:xfrm flipH="1">
                <a:off x="3728" y="1812"/>
                <a:ext cx="1" cy="5"/>
              </a:xfrm>
              <a:prstGeom prst="line">
                <a:avLst/>
              </a:prstGeom>
              <a:grpFill/>
              <a:ln w="0">
                <a:solidFill>
                  <a:schemeClr val="tx1"/>
                </a:solidFill>
                <a:round/>
              </a:ln>
            </p:spPr>
            <p:txBody>
              <a:bodyPr/>
              <a:p>
                <a:endParaRPr lang="zh-CN" altLang="en-US"/>
              </a:p>
            </p:txBody>
          </p:sp>
          <p:sp>
            <p:nvSpPr>
              <p:cNvPr id="845" name="Line 1018"/>
              <p:cNvSpPr>
                <a:spLocks noChangeShapeType="1"/>
              </p:cNvSpPr>
              <p:nvPr/>
            </p:nvSpPr>
            <p:spPr bwMode="auto">
              <a:xfrm flipH="1">
                <a:off x="3727" y="1817"/>
                <a:ext cx="1" cy="5"/>
              </a:xfrm>
              <a:prstGeom prst="line">
                <a:avLst/>
              </a:prstGeom>
              <a:grpFill/>
              <a:ln w="0">
                <a:solidFill>
                  <a:schemeClr val="tx1"/>
                </a:solidFill>
                <a:round/>
              </a:ln>
            </p:spPr>
            <p:txBody>
              <a:bodyPr/>
              <a:p>
                <a:endParaRPr lang="zh-CN" altLang="en-US"/>
              </a:p>
            </p:txBody>
          </p:sp>
          <p:sp>
            <p:nvSpPr>
              <p:cNvPr id="846" name="Line 1019"/>
              <p:cNvSpPr>
                <a:spLocks noChangeShapeType="1"/>
              </p:cNvSpPr>
              <p:nvPr/>
            </p:nvSpPr>
            <p:spPr bwMode="auto">
              <a:xfrm flipH="1">
                <a:off x="3725" y="1822"/>
                <a:ext cx="2" cy="5"/>
              </a:xfrm>
              <a:prstGeom prst="line">
                <a:avLst/>
              </a:prstGeom>
              <a:grpFill/>
              <a:ln w="0">
                <a:solidFill>
                  <a:schemeClr val="tx1"/>
                </a:solidFill>
                <a:round/>
              </a:ln>
            </p:spPr>
            <p:txBody>
              <a:bodyPr/>
              <a:p>
                <a:endParaRPr lang="zh-CN" altLang="en-US"/>
              </a:p>
            </p:txBody>
          </p:sp>
          <p:sp>
            <p:nvSpPr>
              <p:cNvPr id="847" name="Line 1020"/>
              <p:cNvSpPr>
                <a:spLocks noChangeShapeType="1"/>
              </p:cNvSpPr>
              <p:nvPr/>
            </p:nvSpPr>
            <p:spPr bwMode="auto">
              <a:xfrm flipH="1">
                <a:off x="3723" y="1827"/>
                <a:ext cx="2" cy="4"/>
              </a:xfrm>
              <a:prstGeom prst="line">
                <a:avLst/>
              </a:prstGeom>
              <a:grpFill/>
              <a:ln w="0">
                <a:solidFill>
                  <a:schemeClr val="tx1"/>
                </a:solidFill>
                <a:round/>
              </a:ln>
            </p:spPr>
            <p:txBody>
              <a:bodyPr/>
              <a:p>
                <a:endParaRPr lang="zh-CN" altLang="en-US"/>
              </a:p>
            </p:txBody>
          </p:sp>
          <p:sp>
            <p:nvSpPr>
              <p:cNvPr id="848" name="Line 1021"/>
              <p:cNvSpPr>
                <a:spLocks noChangeShapeType="1"/>
              </p:cNvSpPr>
              <p:nvPr/>
            </p:nvSpPr>
            <p:spPr bwMode="auto">
              <a:xfrm flipH="1">
                <a:off x="3720" y="1831"/>
                <a:ext cx="3" cy="4"/>
              </a:xfrm>
              <a:prstGeom prst="line">
                <a:avLst/>
              </a:prstGeom>
              <a:grpFill/>
              <a:ln w="0">
                <a:solidFill>
                  <a:schemeClr val="tx1"/>
                </a:solidFill>
                <a:round/>
              </a:ln>
            </p:spPr>
            <p:txBody>
              <a:bodyPr/>
              <a:p>
                <a:endParaRPr lang="zh-CN" altLang="en-US"/>
              </a:p>
            </p:txBody>
          </p:sp>
          <p:sp>
            <p:nvSpPr>
              <p:cNvPr id="849" name="Line 1022"/>
              <p:cNvSpPr>
                <a:spLocks noChangeShapeType="1"/>
              </p:cNvSpPr>
              <p:nvPr/>
            </p:nvSpPr>
            <p:spPr bwMode="auto">
              <a:xfrm flipH="1">
                <a:off x="3716" y="1835"/>
                <a:ext cx="4" cy="3"/>
              </a:xfrm>
              <a:prstGeom prst="line">
                <a:avLst/>
              </a:prstGeom>
              <a:grpFill/>
              <a:ln w="0">
                <a:solidFill>
                  <a:schemeClr val="tx1"/>
                </a:solidFill>
                <a:round/>
              </a:ln>
            </p:spPr>
            <p:txBody>
              <a:bodyPr/>
              <a:p>
                <a:endParaRPr lang="zh-CN" altLang="en-US"/>
              </a:p>
            </p:txBody>
          </p:sp>
          <p:sp>
            <p:nvSpPr>
              <p:cNvPr id="850" name="Line 1023"/>
              <p:cNvSpPr>
                <a:spLocks noChangeShapeType="1"/>
              </p:cNvSpPr>
              <p:nvPr/>
            </p:nvSpPr>
            <p:spPr bwMode="auto">
              <a:xfrm flipH="1">
                <a:off x="3712" y="1838"/>
                <a:ext cx="4" cy="3"/>
              </a:xfrm>
              <a:prstGeom prst="line">
                <a:avLst/>
              </a:prstGeom>
              <a:grpFill/>
              <a:ln w="0">
                <a:solidFill>
                  <a:schemeClr val="tx1"/>
                </a:solidFill>
                <a:round/>
              </a:ln>
            </p:spPr>
            <p:txBody>
              <a:bodyPr/>
              <a:p>
                <a:endParaRPr lang="zh-CN" altLang="en-US"/>
              </a:p>
            </p:txBody>
          </p:sp>
          <p:sp>
            <p:nvSpPr>
              <p:cNvPr id="851" name="Line 1024"/>
              <p:cNvSpPr>
                <a:spLocks noChangeShapeType="1"/>
              </p:cNvSpPr>
              <p:nvPr/>
            </p:nvSpPr>
            <p:spPr bwMode="auto">
              <a:xfrm flipH="1">
                <a:off x="3708" y="1841"/>
                <a:ext cx="4" cy="2"/>
              </a:xfrm>
              <a:prstGeom prst="line">
                <a:avLst/>
              </a:prstGeom>
              <a:grpFill/>
              <a:ln w="0">
                <a:solidFill>
                  <a:schemeClr val="tx1"/>
                </a:solidFill>
                <a:round/>
              </a:ln>
            </p:spPr>
            <p:txBody>
              <a:bodyPr/>
              <a:p>
                <a:endParaRPr lang="zh-CN" altLang="en-US"/>
              </a:p>
            </p:txBody>
          </p:sp>
          <p:sp>
            <p:nvSpPr>
              <p:cNvPr id="852" name="Line 1025"/>
              <p:cNvSpPr>
                <a:spLocks noChangeShapeType="1"/>
              </p:cNvSpPr>
              <p:nvPr/>
            </p:nvSpPr>
            <p:spPr bwMode="auto">
              <a:xfrm flipH="1">
                <a:off x="3704" y="1843"/>
                <a:ext cx="4" cy="2"/>
              </a:xfrm>
              <a:prstGeom prst="line">
                <a:avLst/>
              </a:prstGeom>
              <a:grpFill/>
              <a:ln w="0">
                <a:solidFill>
                  <a:schemeClr val="tx1"/>
                </a:solidFill>
                <a:round/>
              </a:ln>
            </p:spPr>
            <p:txBody>
              <a:bodyPr/>
              <a:p>
                <a:endParaRPr lang="zh-CN" altLang="en-US"/>
              </a:p>
            </p:txBody>
          </p:sp>
          <p:sp>
            <p:nvSpPr>
              <p:cNvPr id="853" name="Line 1026"/>
              <p:cNvSpPr>
                <a:spLocks noChangeShapeType="1"/>
              </p:cNvSpPr>
              <p:nvPr/>
            </p:nvSpPr>
            <p:spPr bwMode="auto">
              <a:xfrm flipH="1">
                <a:off x="3699" y="1845"/>
                <a:ext cx="5" cy="2"/>
              </a:xfrm>
              <a:prstGeom prst="line">
                <a:avLst/>
              </a:prstGeom>
              <a:grpFill/>
              <a:ln w="0">
                <a:solidFill>
                  <a:schemeClr val="tx1"/>
                </a:solidFill>
                <a:round/>
              </a:ln>
            </p:spPr>
            <p:txBody>
              <a:bodyPr/>
              <a:p>
                <a:endParaRPr lang="zh-CN" altLang="en-US"/>
              </a:p>
            </p:txBody>
          </p:sp>
          <p:sp>
            <p:nvSpPr>
              <p:cNvPr id="854" name="Line 1027"/>
              <p:cNvSpPr>
                <a:spLocks noChangeShapeType="1"/>
              </p:cNvSpPr>
              <p:nvPr/>
            </p:nvSpPr>
            <p:spPr bwMode="auto">
              <a:xfrm flipH="1">
                <a:off x="3695" y="1847"/>
                <a:ext cx="4" cy="1"/>
              </a:xfrm>
              <a:prstGeom prst="line">
                <a:avLst/>
              </a:prstGeom>
              <a:grpFill/>
              <a:ln w="0">
                <a:solidFill>
                  <a:schemeClr val="tx1"/>
                </a:solidFill>
                <a:round/>
              </a:ln>
            </p:spPr>
            <p:txBody>
              <a:bodyPr/>
              <a:p>
                <a:endParaRPr lang="zh-CN" altLang="en-US"/>
              </a:p>
            </p:txBody>
          </p:sp>
          <p:sp>
            <p:nvSpPr>
              <p:cNvPr id="855" name="Line 1028"/>
              <p:cNvSpPr>
                <a:spLocks noChangeShapeType="1"/>
              </p:cNvSpPr>
              <p:nvPr/>
            </p:nvSpPr>
            <p:spPr bwMode="auto">
              <a:xfrm flipH="1">
                <a:off x="3690" y="1848"/>
                <a:ext cx="5" cy="2"/>
              </a:xfrm>
              <a:prstGeom prst="line">
                <a:avLst/>
              </a:prstGeom>
              <a:grpFill/>
              <a:ln w="0">
                <a:solidFill>
                  <a:schemeClr val="tx1"/>
                </a:solidFill>
                <a:round/>
              </a:ln>
            </p:spPr>
            <p:txBody>
              <a:bodyPr/>
              <a:p>
                <a:endParaRPr lang="zh-CN" altLang="en-US"/>
              </a:p>
            </p:txBody>
          </p:sp>
          <p:sp>
            <p:nvSpPr>
              <p:cNvPr id="856" name="Line 1029"/>
              <p:cNvSpPr>
                <a:spLocks noChangeShapeType="1"/>
              </p:cNvSpPr>
              <p:nvPr/>
            </p:nvSpPr>
            <p:spPr bwMode="auto">
              <a:xfrm flipH="1">
                <a:off x="3686" y="1850"/>
                <a:ext cx="4" cy="2"/>
              </a:xfrm>
              <a:prstGeom prst="line">
                <a:avLst/>
              </a:prstGeom>
              <a:grpFill/>
              <a:ln w="0">
                <a:solidFill>
                  <a:schemeClr val="tx1"/>
                </a:solidFill>
                <a:round/>
              </a:ln>
            </p:spPr>
            <p:txBody>
              <a:bodyPr/>
              <a:p>
                <a:endParaRPr lang="zh-CN" altLang="en-US"/>
              </a:p>
            </p:txBody>
          </p:sp>
          <p:sp>
            <p:nvSpPr>
              <p:cNvPr id="857" name="Line 1030"/>
              <p:cNvSpPr>
                <a:spLocks noChangeShapeType="1"/>
              </p:cNvSpPr>
              <p:nvPr/>
            </p:nvSpPr>
            <p:spPr bwMode="auto">
              <a:xfrm flipH="1">
                <a:off x="3682" y="1852"/>
                <a:ext cx="4" cy="2"/>
              </a:xfrm>
              <a:prstGeom prst="line">
                <a:avLst/>
              </a:prstGeom>
              <a:grpFill/>
              <a:ln w="0">
                <a:solidFill>
                  <a:schemeClr val="tx1"/>
                </a:solidFill>
                <a:round/>
              </a:ln>
            </p:spPr>
            <p:txBody>
              <a:bodyPr/>
              <a:p>
                <a:endParaRPr lang="zh-CN" altLang="en-US"/>
              </a:p>
            </p:txBody>
          </p:sp>
          <p:sp>
            <p:nvSpPr>
              <p:cNvPr id="858" name="Line 1031"/>
              <p:cNvSpPr>
                <a:spLocks noChangeShapeType="1"/>
              </p:cNvSpPr>
              <p:nvPr/>
            </p:nvSpPr>
            <p:spPr bwMode="auto">
              <a:xfrm flipH="1">
                <a:off x="3679" y="1854"/>
                <a:ext cx="3" cy="2"/>
              </a:xfrm>
              <a:prstGeom prst="line">
                <a:avLst/>
              </a:prstGeom>
              <a:grpFill/>
              <a:ln w="0">
                <a:solidFill>
                  <a:schemeClr val="tx1"/>
                </a:solidFill>
                <a:round/>
              </a:ln>
            </p:spPr>
            <p:txBody>
              <a:bodyPr/>
              <a:p>
                <a:endParaRPr lang="zh-CN" altLang="en-US"/>
              </a:p>
            </p:txBody>
          </p:sp>
          <p:sp>
            <p:nvSpPr>
              <p:cNvPr id="859" name="Line 1032"/>
              <p:cNvSpPr>
                <a:spLocks noChangeShapeType="1"/>
              </p:cNvSpPr>
              <p:nvPr/>
            </p:nvSpPr>
            <p:spPr bwMode="auto">
              <a:xfrm flipH="1">
                <a:off x="3676" y="1856"/>
                <a:ext cx="3" cy="2"/>
              </a:xfrm>
              <a:prstGeom prst="line">
                <a:avLst/>
              </a:prstGeom>
              <a:grpFill/>
              <a:ln w="0">
                <a:solidFill>
                  <a:schemeClr val="tx1"/>
                </a:solidFill>
                <a:round/>
              </a:ln>
            </p:spPr>
            <p:txBody>
              <a:bodyPr/>
              <a:p>
                <a:endParaRPr lang="zh-CN" altLang="en-US"/>
              </a:p>
            </p:txBody>
          </p:sp>
          <p:sp>
            <p:nvSpPr>
              <p:cNvPr id="860" name="Line 1033"/>
              <p:cNvSpPr>
                <a:spLocks noChangeShapeType="1"/>
              </p:cNvSpPr>
              <p:nvPr/>
            </p:nvSpPr>
            <p:spPr bwMode="auto">
              <a:xfrm flipH="1">
                <a:off x="3674" y="1858"/>
                <a:ext cx="2" cy="3"/>
              </a:xfrm>
              <a:prstGeom prst="line">
                <a:avLst/>
              </a:prstGeom>
              <a:grpFill/>
              <a:ln w="0">
                <a:solidFill>
                  <a:schemeClr val="tx1"/>
                </a:solidFill>
                <a:round/>
              </a:ln>
            </p:spPr>
            <p:txBody>
              <a:bodyPr/>
              <a:p>
                <a:endParaRPr lang="zh-CN" altLang="en-US"/>
              </a:p>
            </p:txBody>
          </p:sp>
          <p:sp>
            <p:nvSpPr>
              <p:cNvPr id="861" name="Line 1034"/>
              <p:cNvSpPr>
                <a:spLocks noChangeShapeType="1"/>
              </p:cNvSpPr>
              <p:nvPr/>
            </p:nvSpPr>
            <p:spPr bwMode="auto">
              <a:xfrm flipH="1">
                <a:off x="3673" y="1861"/>
                <a:ext cx="1" cy="3"/>
              </a:xfrm>
              <a:prstGeom prst="line">
                <a:avLst/>
              </a:prstGeom>
              <a:grpFill/>
              <a:ln w="0">
                <a:solidFill>
                  <a:schemeClr val="tx1"/>
                </a:solidFill>
                <a:round/>
              </a:ln>
            </p:spPr>
            <p:txBody>
              <a:bodyPr/>
              <a:p>
                <a:endParaRPr lang="zh-CN" altLang="en-US"/>
              </a:p>
            </p:txBody>
          </p:sp>
          <p:sp>
            <p:nvSpPr>
              <p:cNvPr id="862" name="Line 1035"/>
              <p:cNvSpPr>
                <a:spLocks noChangeShapeType="1"/>
              </p:cNvSpPr>
              <p:nvPr/>
            </p:nvSpPr>
            <p:spPr bwMode="auto">
              <a:xfrm flipH="1">
                <a:off x="3672" y="1864"/>
                <a:ext cx="1" cy="3"/>
              </a:xfrm>
              <a:prstGeom prst="line">
                <a:avLst/>
              </a:prstGeom>
              <a:grpFill/>
              <a:ln w="0">
                <a:solidFill>
                  <a:schemeClr val="tx1"/>
                </a:solidFill>
                <a:round/>
              </a:ln>
            </p:spPr>
            <p:txBody>
              <a:bodyPr/>
              <a:p>
                <a:endParaRPr lang="zh-CN" altLang="en-US"/>
              </a:p>
            </p:txBody>
          </p:sp>
          <p:sp>
            <p:nvSpPr>
              <p:cNvPr id="863" name="Line 1036"/>
              <p:cNvSpPr>
                <a:spLocks noChangeShapeType="1"/>
              </p:cNvSpPr>
              <p:nvPr/>
            </p:nvSpPr>
            <p:spPr bwMode="auto">
              <a:xfrm>
                <a:off x="3672" y="1867"/>
                <a:ext cx="1" cy="3"/>
              </a:xfrm>
              <a:prstGeom prst="line">
                <a:avLst/>
              </a:prstGeom>
              <a:grpFill/>
              <a:ln w="0">
                <a:solidFill>
                  <a:schemeClr val="tx1"/>
                </a:solidFill>
                <a:round/>
              </a:ln>
            </p:spPr>
            <p:txBody>
              <a:bodyPr/>
              <a:p>
                <a:endParaRPr lang="zh-CN" altLang="en-US"/>
              </a:p>
            </p:txBody>
          </p:sp>
          <p:sp>
            <p:nvSpPr>
              <p:cNvPr id="864" name="Line 1037"/>
              <p:cNvSpPr>
                <a:spLocks noChangeShapeType="1"/>
              </p:cNvSpPr>
              <p:nvPr/>
            </p:nvSpPr>
            <p:spPr bwMode="auto">
              <a:xfrm>
                <a:off x="3672" y="1870"/>
                <a:ext cx="1" cy="3"/>
              </a:xfrm>
              <a:prstGeom prst="line">
                <a:avLst/>
              </a:prstGeom>
              <a:grpFill/>
              <a:ln w="0">
                <a:solidFill>
                  <a:schemeClr val="tx1"/>
                </a:solidFill>
                <a:round/>
              </a:ln>
            </p:spPr>
            <p:txBody>
              <a:bodyPr/>
              <a:p>
                <a:endParaRPr lang="zh-CN" altLang="en-US"/>
              </a:p>
            </p:txBody>
          </p:sp>
          <p:sp>
            <p:nvSpPr>
              <p:cNvPr id="865" name="Line 1038"/>
              <p:cNvSpPr>
                <a:spLocks noChangeShapeType="1"/>
              </p:cNvSpPr>
              <p:nvPr/>
            </p:nvSpPr>
            <p:spPr bwMode="auto">
              <a:xfrm>
                <a:off x="3673" y="1873"/>
                <a:ext cx="1" cy="4"/>
              </a:xfrm>
              <a:prstGeom prst="line">
                <a:avLst/>
              </a:prstGeom>
              <a:grpFill/>
              <a:ln w="0">
                <a:solidFill>
                  <a:schemeClr val="tx1"/>
                </a:solidFill>
                <a:round/>
              </a:ln>
            </p:spPr>
            <p:txBody>
              <a:bodyPr/>
              <a:p>
                <a:endParaRPr lang="zh-CN" altLang="en-US"/>
              </a:p>
            </p:txBody>
          </p:sp>
          <p:sp>
            <p:nvSpPr>
              <p:cNvPr id="866" name="Line 1039"/>
              <p:cNvSpPr>
                <a:spLocks noChangeShapeType="1"/>
              </p:cNvSpPr>
              <p:nvPr/>
            </p:nvSpPr>
            <p:spPr bwMode="auto">
              <a:xfrm>
                <a:off x="3674" y="1877"/>
                <a:ext cx="1" cy="4"/>
              </a:xfrm>
              <a:prstGeom prst="line">
                <a:avLst/>
              </a:prstGeom>
              <a:grpFill/>
              <a:ln w="0">
                <a:solidFill>
                  <a:schemeClr val="tx1"/>
                </a:solidFill>
                <a:round/>
              </a:ln>
            </p:spPr>
            <p:txBody>
              <a:bodyPr/>
              <a:p>
                <a:endParaRPr lang="zh-CN" altLang="en-US"/>
              </a:p>
            </p:txBody>
          </p:sp>
          <p:sp>
            <p:nvSpPr>
              <p:cNvPr id="867" name="Line 1040"/>
              <p:cNvSpPr>
                <a:spLocks noChangeShapeType="1"/>
              </p:cNvSpPr>
              <p:nvPr/>
            </p:nvSpPr>
            <p:spPr bwMode="auto">
              <a:xfrm>
                <a:off x="3675" y="1881"/>
                <a:ext cx="1" cy="4"/>
              </a:xfrm>
              <a:prstGeom prst="line">
                <a:avLst/>
              </a:prstGeom>
              <a:grpFill/>
              <a:ln w="0">
                <a:solidFill>
                  <a:schemeClr val="tx1"/>
                </a:solidFill>
                <a:round/>
              </a:ln>
            </p:spPr>
            <p:txBody>
              <a:bodyPr/>
              <a:p>
                <a:endParaRPr lang="zh-CN" altLang="en-US"/>
              </a:p>
            </p:txBody>
          </p:sp>
          <p:sp>
            <p:nvSpPr>
              <p:cNvPr id="868" name="Line 1041"/>
              <p:cNvSpPr>
                <a:spLocks noChangeShapeType="1"/>
              </p:cNvSpPr>
              <p:nvPr/>
            </p:nvSpPr>
            <p:spPr bwMode="auto">
              <a:xfrm>
                <a:off x="3676" y="1885"/>
                <a:ext cx="2" cy="4"/>
              </a:xfrm>
              <a:prstGeom prst="line">
                <a:avLst/>
              </a:prstGeom>
              <a:grpFill/>
              <a:ln w="0">
                <a:solidFill>
                  <a:schemeClr val="tx1"/>
                </a:solidFill>
                <a:round/>
              </a:ln>
            </p:spPr>
            <p:txBody>
              <a:bodyPr/>
              <a:p>
                <a:endParaRPr lang="zh-CN" altLang="en-US"/>
              </a:p>
            </p:txBody>
          </p:sp>
          <p:sp>
            <p:nvSpPr>
              <p:cNvPr id="869" name="Line 1042"/>
              <p:cNvSpPr>
                <a:spLocks noChangeShapeType="1"/>
              </p:cNvSpPr>
              <p:nvPr/>
            </p:nvSpPr>
            <p:spPr bwMode="auto">
              <a:xfrm>
                <a:off x="3678" y="1889"/>
                <a:ext cx="1" cy="4"/>
              </a:xfrm>
              <a:prstGeom prst="line">
                <a:avLst/>
              </a:prstGeom>
              <a:grpFill/>
              <a:ln w="0">
                <a:solidFill>
                  <a:schemeClr val="tx1"/>
                </a:solidFill>
                <a:round/>
              </a:ln>
            </p:spPr>
            <p:txBody>
              <a:bodyPr/>
              <a:p>
                <a:endParaRPr lang="zh-CN" altLang="en-US"/>
              </a:p>
            </p:txBody>
          </p:sp>
          <p:sp>
            <p:nvSpPr>
              <p:cNvPr id="870" name="Line 1043"/>
              <p:cNvSpPr>
                <a:spLocks noChangeShapeType="1"/>
              </p:cNvSpPr>
              <p:nvPr/>
            </p:nvSpPr>
            <p:spPr bwMode="auto">
              <a:xfrm>
                <a:off x="3679" y="1893"/>
                <a:ext cx="2" cy="4"/>
              </a:xfrm>
              <a:prstGeom prst="line">
                <a:avLst/>
              </a:prstGeom>
              <a:grpFill/>
              <a:ln w="0">
                <a:solidFill>
                  <a:schemeClr val="tx1"/>
                </a:solidFill>
                <a:round/>
              </a:ln>
            </p:spPr>
            <p:txBody>
              <a:bodyPr/>
              <a:p>
                <a:endParaRPr lang="zh-CN" altLang="en-US"/>
              </a:p>
            </p:txBody>
          </p:sp>
          <p:sp>
            <p:nvSpPr>
              <p:cNvPr id="871" name="Line 1044"/>
              <p:cNvSpPr>
                <a:spLocks noChangeShapeType="1"/>
              </p:cNvSpPr>
              <p:nvPr/>
            </p:nvSpPr>
            <p:spPr bwMode="auto">
              <a:xfrm>
                <a:off x="3681" y="1897"/>
                <a:ext cx="2" cy="3"/>
              </a:xfrm>
              <a:prstGeom prst="line">
                <a:avLst/>
              </a:prstGeom>
              <a:grpFill/>
              <a:ln w="0">
                <a:solidFill>
                  <a:schemeClr val="tx1"/>
                </a:solidFill>
                <a:round/>
              </a:ln>
            </p:spPr>
            <p:txBody>
              <a:bodyPr/>
              <a:p>
                <a:endParaRPr lang="zh-CN" altLang="en-US"/>
              </a:p>
            </p:txBody>
          </p:sp>
          <p:sp>
            <p:nvSpPr>
              <p:cNvPr id="872" name="Line 1045"/>
              <p:cNvSpPr>
                <a:spLocks noChangeShapeType="1"/>
              </p:cNvSpPr>
              <p:nvPr/>
            </p:nvSpPr>
            <p:spPr bwMode="auto">
              <a:xfrm>
                <a:off x="3683" y="1900"/>
                <a:ext cx="3" cy="6"/>
              </a:xfrm>
              <a:prstGeom prst="line">
                <a:avLst/>
              </a:prstGeom>
              <a:grpFill/>
              <a:ln w="0">
                <a:solidFill>
                  <a:schemeClr val="tx1"/>
                </a:solidFill>
                <a:round/>
              </a:ln>
            </p:spPr>
            <p:txBody>
              <a:bodyPr/>
              <a:p>
                <a:endParaRPr lang="zh-CN" altLang="en-US"/>
              </a:p>
            </p:txBody>
          </p:sp>
          <p:sp>
            <p:nvSpPr>
              <p:cNvPr id="873" name="Line 1046"/>
              <p:cNvSpPr>
                <a:spLocks noChangeShapeType="1"/>
              </p:cNvSpPr>
              <p:nvPr/>
            </p:nvSpPr>
            <p:spPr bwMode="auto">
              <a:xfrm>
                <a:off x="3686" y="1906"/>
                <a:ext cx="3" cy="5"/>
              </a:xfrm>
              <a:prstGeom prst="line">
                <a:avLst/>
              </a:prstGeom>
              <a:grpFill/>
              <a:ln w="0">
                <a:solidFill>
                  <a:schemeClr val="tx1"/>
                </a:solidFill>
                <a:round/>
              </a:ln>
            </p:spPr>
            <p:txBody>
              <a:bodyPr/>
              <a:p>
                <a:endParaRPr lang="zh-CN" altLang="en-US"/>
              </a:p>
            </p:txBody>
          </p:sp>
          <p:sp>
            <p:nvSpPr>
              <p:cNvPr id="874" name="Line 1047"/>
              <p:cNvSpPr>
                <a:spLocks noChangeShapeType="1"/>
              </p:cNvSpPr>
              <p:nvPr/>
            </p:nvSpPr>
            <p:spPr bwMode="auto">
              <a:xfrm>
                <a:off x="3689" y="1911"/>
                <a:ext cx="3" cy="5"/>
              </a:xfrm>
              <a:prstGeom prst="line">
                <a:avLst/>
              </a:prstGeom>
              <a:grpFill/>
              <a:ln w="0">
                <a:solidFill>
                  <a:schemeClr val="tx1"/>
                </a:solidFill>
                <a:round/>
              </a:ln>
            </p:spPr>
            <p:txBody>
              <a:bodyPr/>
              <a:p>
                <a:endParaRPr lang="zh-CN" altLang="en-US"/>
              </a:p>
            </p:txBody>
          </p:sp>
          <p:sp>
            <p:nvSpPr>
              <p:cNvPr id="875" name="Line 1048"/>
              <p:cNvSpPr>
                <a:spLocks noChangeShapeType="1"/>
              </p:cNvSpPr>
              <p:nvPr/>
            </p:nvSpPr>
            <p:spPr bwMode="auto">
              <a:xfrm>
                <a:off x="3692" y="1916"/>
                <a:ext cx="2" cy="4"/>
              </a:xfrm>
              <a:prstGeom prst="line">
                <a:avLst/>
              </a:prstGeom>
              <a:grpFill/>
              <a:ln w="0">
                <a:solidFill>
                  <a:schemeClr val="tx1"/>
                </a:solidFill>
                <a:round/>
              </a:ln>
            </p:spPr>
            <p:txBody>
              <a:bodyPr/>
              <a:p>
                <a:endParaRPr lang="zh-CN" altLang="en-US"/>
              </a:p>
            </p:txBody>
          </p:sp>
          <p:sp>
            <p:nvSpPr>
              <p:cNvPr id="876" name="Line 1049"/>
              <p:cNvSpPr>
                <a:spLocks noChangeShapeType="1"/>
              </p:cNvSpPr>
              <p:nvPr/>
            </p:nvSpPr>
            <p:spPr bwMode="auto">
              <a:xfrm>
                <a:off x="3694" y="1920"/>
                <a:ext cx="3" cy="5"/>
              </a:xfrm>
              <a:prstGeom prst="line">
                <a:avLst/>
              </a:prstGeom>
              <a:grpFill/>
              <a:ln w="0">
                <a:solidFill>
                  <a:schemeClr val="tx1"/>
                </a:solidFill>
                <a:round/>
              </a:ln>
            </p:spPr>
            <p:txBody>
              <a:bodyPr/>
              <a:p>
                <a:endParaRPr lang="zh-CN" altLang="en-US"/>
              </a:p>
            </p:txBody>
          </p:sp>
          <p:sp>
            <p:nvSpPr>
              <p:cNvPr id="877" name="Line 1050"/>
              <p:cNvSpPr>
                <a:spLocks noChangeShapeType="1"/>
              </p:cNvSpPr>
              <p:nvPr/>
            </p:nvSpPr>
            <p:spPr bwMode="auto">
              <a:xfrm>
                <a:off x="3697" y="1925"/>
                <a:ext cx="3" cy="4"/>
              </a:xfrm>
              <a:prstGeom prst="line">
                <a:avLst/>
              </a:prstGeom>
              <a:grpFill/>
              <a:ln w="0">
                <a:solidFill>
                  <a:schemeClr val="tx1"/>
                </a:solidFill>
                <a:round/>
              </a:ln>
            </p:spPr>
            <p:txBody>
              <a:bodyPr/>
              <a:p>
                <a:endParaRPr lang="zh-CN" altLang="en-US"/>
              </a:p>
            </p:txBody>
          </p:sp>
          <p:sp>
            <p:nvSpPr>
              <p:cNvPr id="878" name="Line 1051"/>
              <p:cNvSpPr>
                <a:spLocks noChangeShapeType="1"/>
              </p:cNvSpPr>
              <p:nvPr/>
            </p:nvSpPr>
            <p:spPr bwMode="auto">
              <a:xfrm>
                <a:off x="3700" y="1929"/>
                <a:ext cx="3" cy="4"/>
              </a:xfrm>
              <a:prstGeom prst="line">
                <a:avLst/>
              </a:prstGeom>
              <a:grpFill/>
              <a:ln w="0">
                <a:solidFill>
                  <a:schemeClr val="tx1"/>
                </a:solidFill>
                <a:round/>
              </a:ln>
            </p:spPr>
            <p:txBody>
              <a:bodyPr/>
              <a:p>
                <a:endParaRPr lang="zh-CN" altLang="en-US"/>
              </a:p>
            </p:txBody>
          </p:sp>
          <p:sp>
            <p:nvSpPr>
              <p:cNvPr id="879" name="Line 1052"/>
              <p:cNvSpPr>
                <a:spLocks noChangeShapeType="1"/>
              </p:cNvSpPr>
              <p:nvPr/>
            </p:nvSpPr>
            <p:spPr bwMode="auto">
              <a:xfrm>
                <a:off x="3703" y="1933"/>
                <a:ext cx="3" cy="4"/>
              </a:xfrm>
              <a:prstGeom prst="line">
                <a:avLst/>
              </a:prstGeom>
              <a:grpFill/>
              <a:ln w="0">
                <a:solidFill>
                  <a:schemeClr val="tx1"/>
                </a:solidFill>
                <a:round/>
              </a:ln>
            </p:spPr>
            <p:txBody>
              <a:bodyPr/>
              <a:p>
                <a:endParaRPr lang="zh-CN" altLang="en-US"/>
              </a:p>
            </p:txBody>
          </p:sp>
          <p:sp>
            <p:nvSpPr>
              <p:cNvPr id="880" name="Line 1053"/>
              <p:cNvSpPr>
                <a:spLocks noChangeShapeType="1"/>
              </p:cNvSpPr>
              <p:nvPr/>
            </p:nvSpPr>
            <p:spPr bwMode="auto">
              <a:xfrm>
                <a:off x="3706" y="1937"/>
                <a:ext cx="3" cy="4"/>
              </a:xfrm>
              <a:prstGeom prst="line">
                <a:avLst/>
              </a:prstGeom>
              <a:grpFill/>
              <a:ln w="0">
                <a:solidFill>
                  <a:schemeClr val="tx1"/>
                </a:solidFill>
                <a:round/>
              </a:ln>
            </p:spPr>
            <p:txBody>
              <a:bodyPr/>
              <a:p>
                <a:endParaRPr lang="zh-CN" altLang="en-US"/>
              </a:p>
            </p:txBody>
          </p:sp>
          <p:sp>
            <p:nvSpPr>
              <p:cNvPr id="881" name="Line 1054"/>
              <p:cNvSpPr>
                <a:spLocks noChangeShapeType="1"/>
              </p:cNvSpPr>
              <p:nvPr/>
            </p:nvSpPr>
            <p:spPr bwMode="auto">
              <a:xfrm>
                <a:off x="3709" y="1941"/>
                <a:ext cx="3" cy="3"/>
              </a:xfrm>
              <a:prstGeom prst="line">
                <a:avLst/>
              </a:prstGeom>
              <a:grpFill/>
              <a:ln w="0">
                <a:solidFill>
                  <a:schemeClr val="tx1"/>
                </a:solidFill>
                <a:round/>
              </a:ln>
            </p:spPr>
            <p:txBody>
              <a:bodyPr/>
              <a:p>
                <a:endParaRPr lang="zh-CN" altLang="en-US"/>
              </a:p>
            </p:txBody>
          </p:sp>
          <p:sp>
            <p:nvSpPr>
              <p:cNvPr id="882" name="Line 1055"/>
              <p:cNvSpPr>
                <a:spLocks noChangeShapeType="1"/>
              </p:cNvSpPr>
              <p:nvPr/>
            </p:nvSpPr>
            <p:spPr bwMode="auto">
              <a:xfrm>
                <a:off x="3712" y="1944"/>
                <a:ext cx="3" cy="3"/>
              </a:xfrm>
              <a:prstGeom prst="line">
                <a:avLst/>
              </a:prstGeom>
              <a:grpFill/>
              <a:ln w="0">
                <a:solidFill>
                  <a:schemeClr val="tx1"/>
                </a:solidFill>
                <a:round/>
              </a:ln>
            </p:spPr>
            <p:txBody>
              <a:bodyPr/>
              <a:p>
                <a:endParaRPr lang="zh-CN" altLang="en-US"/>
              </a:p>
            </p:txBody>
          </p:sp>
          <p:sp>
            <p:nvSpPr>
              <p:cNvPr id="883" name="Line 1056"/>
              <p:cNvSpPr>
                <a:spLocks noChangeShapeType="1"/>
              </p:cNvSpPr>
              <p:nvPr/>
            </p:nvSpPr>
            <p:spPr bwMode="auto">
              <a:xfrm flipV="1">
                <a:off x="3687" y="1930"/>
                <a:ext cx="14" cy="13"/>
              </a:xfrm>
              <a:prstGeom prst="line">
                <a:avLst/>
              </a:prstGeom>
              <a:grpFill/>
              <a:ln w="0">
                <a:solidFill>
                  <a:schemeClr val="tx1"/>
                </a:solidFill>
                <a:round/>
              </a:ln>
            </p:spPr>
            <p:txBody>
              <a:bodyPr/>
              <a:p>
                <a:endParaRPr lang="zh-CN" altLang="en-US"/>
              </a:p>
            </p:txBody>
          </p:sp>
          <p:sp>
            <p:nvSpPr>
              <p:cNvPr id="884" name="Line 1057"/>
              <p:cNvSpPr>
                <a:spLocks noChangeShapeType="1"/>
              </p:cNvSpPr>
              <p:nvPr/>
            </p:nvSpPr>
            <p:spPr bwMode="auto">
              <a:xfrm flipV="1">
                <a:off x="3645" y="1899"/>
                <a:ext cx="38" cy="39"/>
              </a:xfrm>
              <a:prstGeom prst="line">
                <a:avLst/>
              </a:prstGeom>
              <a:grpFill/>
              <a:ln w="0">
                <a:solidFill>
                  <a:schemeClr val="tx1"/>
                </a:solidFill>
                <a:round/>
              </a:ln>
            </p:spPr>
            <p:txBody>
              <a:bodyPr/>
              <a:p>
                <a:endParaRPr lang="zh-CN" altLang="en-US"/>
              </a:p>
            </p:txBody>
          </p:sp>
          <p:sp>
            <p:nvSpPr>
              <p:cNvPr id="885" name="Line 1058"/>
              <p:cNvSpPr>
                <a:spLocks noChangeShapeType="1"/>
              </p:cNvSpPr>
              <p:nvPr/>
            </p:nvSpPr>
            <p:spPr bwMode="auto">
              <a:xfrm flipV="1">
                <a:off x="3038" y="2341"/>
                <a:ext cx="156" cy="156"/>
              </a:xfrm>
              <a:prstGeom prst="line">
                <a:avLst/>
              </a:prstGeom>
              <a:grpFill/>
              <a:ln w="0">
                <a:solidFill>
                  <a:schemeClr val="tx1"/>
                </a:solidFill>
                <a:round/>
              </a:ln>
            </p:spPr>
            <p:txBody>
              <a:bodyPr/>
              <a:p>
                <a:endParaRPr lang="zh-CN" altLang="en-US"/>
              </a:p>
            </p:txBody>
          </p:sp>
          <p:sp>
            <p:nvSpPr>
              <p:cNvPr id="886" name="Line 1059"/>
              <p:cNvSpPr>
                <a:spLocks noChangeShapeType="1"/>
              </p:cNvSpPr>
              <p:nvPr/>
            </p:nvSpPr>
            <p:spPr bwMode="auto">
              <a:xfrm flipV="1">
                <a:off x="3602" y="1805"/>
                <a:ext cx="128" cy="128"/>
              </a:xfrm>
              <a:prstGeom prst="line">
                <a:avLst/>
              </a:prstGeom>
              <a:grpFill/>
              <a:ln w="0">
                <a:solidFill>
                  <a:schemeClr val="tx1"/>
                </a:solidFill>
                <a:round/>
              </a:ln>
            </p:spPr>
            <p:txBody>
              <a:bodyPr/>
              <a:p>
                <a:endParaRPr lang="zh-CN" altLang="en-US"/>
              </a:p>
            </p:txBody>
          </p:sp>
          <p:sp>
            <p:nvSpPr>
              <p:cNvPr id="887" name="Line 1060"/>
              <p:cNvSpPr>
                <a:spLocks noChangeShapeType="1"/>
              </p:cNvSpPr>
              <p:nvPr/>
            </p:nvSpPr>
            <p:spPr bwMode="auto">
              <a:xfrm flipV="1">
                <a:off x="2974" y="2242"/>
                <a:ext cx="271" cy="270"/>
              </a:xfrm>
              <a:prstGeom prst="line">
                <a:avLst/>
              </a:prstGeom>
              <a:grpFill/>
              <a:ln w="0">
                <a:solidFill>
                  <a:schemeClr val="tx1"/>
                </a:solidFill>
                <a:round/>
              </a:ln>
            </p:spPr>
            <p:txBody>
              <a:bodyPr/>
              <a:p>
                <a:endParaRPr lang="zh-CN" altLang="en-US"/>
              </a:p>
            </p:txBody>
          </p:sp>
          <p:sp>
            <p:nvSpPr>
              <p:cNvPr id="888" name="Line 1061"/>
              <p:cNvSpPr>
                <a:spLocks noChangeShapeType="1"/>
              </p:cNvSpPr>
              <p:nvPr/>
            </p:nvSpPr>
            <p:spPr bwMode="auto">
              <a:xfrm flipV="1">
                <a:off x="3558" y="1768"/>
                <a:ext cx="160" cy="160"/>
              </a:xfrm>
              <a:prstGeom prst="line">
                <a:avLst/>
              </a:prstGeom>
              <a:grpFill/>
              <a:ln w="0">
                <a:solidFill>
                  <a:schemeClr val="tx1"/>
                </a:solidFill>
                <a:round/>
              </a:ln>
            </p:spPr>
            <p:txBody>
              <a:bodyPr/>
              <a:p>
                <a:endParaRPr lang="zh-CN" altLang="en-US"/>
              </a:p>
            </p:txBody>
          </p:sp>
          <p:sp>
            <p:nvSpPr>
              <p:cNvPr id="889" name="Line 1062"/>
              <p:cNvSpPr>
                <a:spLocks noChangeShapeType="1"/>
              </p:cNvSpPr>
              <p:nvPr/>
            </p:nvSpPr>
            <p:spPr bwMode="auto">
              <a:xfrm flipV="1">
                <a:off x="2923" y="2162"/>
                <a:ext cx="353" cy="354"/>
              </a:xfrm>
              <a:prstGeom prst="line">
                <a:avLst/>
              </a:prstGeom>
              <a:grpFill/>
              <a:ln w="0">
                <a:solidFill>
                  <a:schemeClr val="tx1"/>
                </a:solidFill>
                <a:round/>
              </a:ln>
            </p:spPr>
            <p:txBody>
              <a:bodyPr/>
              <a:p>
                <a:endParaRPr lang="zh-CN" altLang="en-US"/>
              </a:p>
            </p:txBody>
          </p:sp>
          <p:sp>
            <p:nvSpPr>
              <p:cNvPr id="890" name="Line 1063"/>
              <p:cNvSpPr>
                <a:spLocks noChangeShapeType="1"/>
              </p:cNvSpPr>
              <p:nvPr/>
            </p:nvSpPr>
            <p:spPr bwMode="auto">
              <a:xfrm flipV="1">
                <a:off x="3515" y="1744"/>
                <a:ext cx="179" cy="179"/>
              </a:xfrm>
              <a:prstGeom prst="line">
                <a:avLst/>
              </a:prstGeom>
              <a:grpFill/>
              <a:ln w="0">
                <a:solidFill>
                  <a:schemeClr val="tx1"/>
                </a:solidFill>
                <a:round/>
              </a:ln>
            </p:spPr>
            <p:txBody>
              <a:bodyPr/>
              <a:p>
                <a:endParaRPr lang="zh-CN" altLang="en-US"/>
              </a:p>
            </p:txBody>
          </p:sp>
          <p:sp>
            <p:nvSpPr>
              <p:cNvPr id="891" name="Line 1064"/>
              <p:cNvSpPr>
                <a:spLocks noChangeShapeType="1"/>
              </p:cNvSpPr>
              <p:nvPr/>
            </p:nvSpPr>
            <p:spPr bwMode="auto">
              <a:xfrm flipV="1">
                <a:off x="2873" y="2092"/>
                <a:ext cx="425" cy="425"/>
              </a:xfrm>
              <a:prstGeom prst="line">
                <a:avLst/>
              </a:prstGeom>
              <a:grpFill/>
              <a:ln w="0">
                <a:solidFill>
                  <a:schemeClr val="tx1"/>
                </a:solidFill>
                <a:round/>
              </a:ln>
            </p:spPr>
            <p:txBody>
              <a:bodyPr/>
              <a:p>
                <a:endParaRPr lang="zh-CN" altLang="en-US"/>
              </a:p>
            </p:txBody>
          </p:sp>
          <p:sp>
            <p:nvSpPr>
              <p:cNvPr id="892" name="Line 1065"/>
              <p:cNvSpPr>
                <a:spLocks noChangeShapeType="1"/>
              </p:cNvSpPr>
              <p:nvPr/>
            </p:nvSpPr>
            <p:spPr bwMode="auto">
              <a:xfrm flipV="1">
                <a:off x="3471" y="1722"/>
                <a:ext cx="197" cy="197"/>
              </a:xfrm>
              <a:prstGeom prst="line">
                <a:avLst/>
              </a:prstGeom>
              <a:grpFill/>
              <a:ln w="0">
                <a:solidFill>
                  <a:schemeClr val="tx1"/>
                </a:solidFill>
                <a:round/>
              </a:ln>
            </p:spPr>
            <p:txBody>
              <a:bodyPr/>
              <a:p>
                <a:endParaRPr lang="zh-CN" altLang="en-US"/>
              </a:p>
            </p:txBody>
          </p:sp>
          <p:sp>
            <p:nvSpPr>
              <p:cNvPr id="893" name="Line 1066"/>
              <p:cNvSpPr>
                <a:spLocks noChangeShapeType="1"/>
              </p:cNvSpPr>
              <p:nvPr/>
            </p:nvSpPr>
            <p:spPr bwMode="auto">
              <a:xfrm flipV="1">
                <a:off x="2826" y="2026"/>
                <a:ext cx="489" cy="490"/>
              </a:xfrm>
              <a:prstGeom prst="line">
                <a:avLst/>
              </a:prstGeom>
              <a:grpFill/>
              <a:ln w="0">
                <a:solidFill>
                  <a:schemeClr val="tx1"/>
                </a:solidFill>
                <a:round/>
              </a:ln>
            </p:spPr>
            <p:txBody>
              <a:bodyPr/>
              <a:p>
                <a:endParaRPr lang="zh-CN" altLang="en-US"/>
              </a:p>
            </p:txBody>
          </p:sp>
          <p:sp>
            <p:nvSpPr>
              <p:cNvPr id="894" name="Line 1067"/>
              <p:cNvSpPr>
                <a:spLocks noChangeShapeType="1"/>
              </p:cNvSpPr>
              <p:nvPr/>
            </p:nvSpPr>
            <p:spPr bwMode="auto">
              <a:xfrm flipV="1">
                <a:off x="3422" y="1698"/>
                <a:ext cx="222" cy="222"/>
              </a:xfrm>
              <a:prstGeom prst="line">
                <a:avLst/>
              </a:prstGeom>
              <a:grpFill/>
              <a:ln w="0">
                <a:solidFill>
                  <a:schemeClr val="tx1"/>
                </a:solidFill>
                <a:round/>
              </a:ln>
            </p:spPr>
            <p:txBody>
              <a:bodyPr/>
              <a:p>
                <a:endParaRPr lang="zh-CN" altLang="en-US"/>
              </a:p>
            </p:txBody>
          </p:sp>
          <p:sp>
            <p:nvSpPr>
              <p:cNvPr id="895" name="Line 1068"/>
              <p:cNvSpPr>
                <a:spLocks noChangeShapeType="1"/>
              </p:cNvSpPr>
              <p:nvPr/>
            </p:nvSpPr>
            <p:spPr bwMode="auto">
              <a:xfrm flipV="1">
                <a:off x="2781" y="1669"/>
                <a:ext cx="843" cy="844"/>
              </a:xfrm>
              <a:prstGeom prst="line">
                <a:avLst/>
              </a:prstGeom>
              <a:grpFill/>
              <a:ln w="0">
                <a:solidFill>
                  <a:schemeClr val="tx1"/>
                </a:solidFill>
                <a:round/>
              </a:ln>
            </p:spPr>
            <p:txBody>
              <a:bodyPr/>
              <a:p>
                <a:endParaRPr lang="zh-CN" altLang="en-US"/>
              </a:p>
            </p:txBody>
          </p:sp>
          <p:sp>
            <p:nvSpPr>
              <p:cNvPr id="896" name="Line 1069"/>
              <p:cNvSpPr>
                <a:spLocks noChangeShapeType="1"/>
              </p:cNvSpPr>
              <p:nvPr/>
            </p:nvSpPr>
            <p:spPr bwMode="auto">
              <a:xfrm flipV="1">
                <a:off x="2739" y="1564"/>
                <a:ext cx="943" cy="943"/>
              </a:xfrm>
              <a:prstGeom prst="line">
                <a:avLst/>
              </a:prstGeom>
              <a:grpFill/>
              <a:ln w="0">
                <a:solidFill>
                  <a:schemeClr val="tx1"/>
                </a:solidFill>
                <a:round/>
              </a:ln>
            </p:spPr>
            <p:txBody>
              <a:bodyPr/>
              <a:p>
                <a:endParaRPr lang="zh-CN" altLang="en-US"/>
              </a:p>
            </p:txBody>
          </p:sp>
          <p:sp>
            <p:nvSpPr>
              <p:cNvPr id="897" name="Line 1070"/>
              <p:cNvSpPr>
                <a:spLocks noChangeShapeType="1"/>
              </p:cNvSpPr>
              <p:nvPr/>
            </p:nvSpPr>
            <p:spPr bwMode="auto">
              <a:xfrm flipV="1">
                <a:off x="2704" y="1510"/>
                <a:ext cx="983" cy="984"/>
              </a:xfrm>
              <a:prstGeom prst="line">
                <a:avLst/>
              </a:prstGeom>
              <a:grpFill/>
              <a:ln w="0">
                <a:solidFill>
                  <a:schemeClr val="tx1"/>
                </a:solidFill>
                <a:round/>
              </a:ln>
            </p:spPr>
            <p:txBody>
              <a:bodyPr/>
              <a:p>
                <a:endParaRPr lang="zh-CN" altLang="en-US"/>
              </a:p>
            </p:txBody>
          </p:sp>
          <p:sp>
            <p:nvSpPr>
              <p:cNvPr id="898" name="Line 1071"/>
              <p:cNvSpPr>
                <a:spLocks noChangeShapeType="1"/>
              </p:cNvSpPr>
              <p:nvPr/>
            </p:nvSpPr>
            <p:spPr bwMode="auto">
              <a:xfrm flipV="1">
                <a:off x="2674" y="1482"/>
                <a:ext cx="993" cy="993"/>
              </a:xfrm>
              <a:prstGeom prst="line">
                <a:avLst/>
              </a:prstGeom>
              <a:grpFill/>
              <a:ln w="0">
                <a:solidFill>
                  <a:schemeClr val="tx1"/>
                </a:solidFill>
                <a:round/>
              </a:ln>
            </p:spPr>
            <p:txBody>
              <a:bodyPr/>
              <a:p>
                <a:endParaRPr lang="zh-CN" altLang="en-US"/>
              </a:p>
            </p:txBody>
          </p:sp>
          <p:sp>
            <p:nvSpPr>
              <p:cNvPr id="899" name="Line 1072"/>
              <p:cNvSpPr>
                <a:spLocks noChangeShapeType="1"/>
              </p:cNvSpPr>
              <p:nvPr/>
            </p:nvSpPr>
            <p:spPr bwMode="auto">
              <a:xfrm flipV="1">
                <a:off x="2647" y="1478"/>
                <a:ext cx="976" cy="976"/>
              </a:xfrm>
              <a:prstGeom prst="line">
                <a:avLst/>
              </a:prstGeom>
              <a:grpFill/>
              <a:ln w="0">
                <a:solidFill>
                  <a:schemeClr val="tx1"/>
                </a:solidFill>
                <a:round/>
              </a:ln>
            </p:spPr>
            <p:txBody>
              <a:bodyPr/>
              <a:p>
                <a:endParaRPr lang="zh-CN" altLang="en-US"/>
              </a:p>
            </p:txBody>
          </p:sp>
          <p:sp>
            <p:nvSpPr>
              <p:cNvPr id="900" name="Line 1073"/>
              <p:cNvSpPr>
                <a:spLocks noChangeShapeType="1"/>
              </p:cNvSpPr>
              <p:nvPr/>
            </p:nvSpPr>
            <p:spPr bwMode="auto">
              <a:xfrm flipV="1">
                <a:off x="2623" y="1475"/>
                <a:ext cx="955" cy="955"/>
              </a:xfrm>
              <a:prstGeom prst="line">
                <a:avLst/>
              </a:prstGeom>
              <a:grpFill/>
              <a:ln w="0">
                <a:solidFill>
                  <a:schemeClr val="tx1"/>
                </a:solidFill>
                <a:round/>
              </a:ln>
            </p:spPr>
            <p:txBody>
              <a:bodyPr/>
              <a:p>
                <a:endParaRPr lang="zh-CN" altLang="en-US"/>
              </a:p>
            </p:txBody>
          </p:sp>
          <p:sp>
            <p:nvSpPr>
              <p:cNvPr id="901" name="Line 1074"/>
              <p:cNvSpPr>
                <a:spLocks noChangeShapeType="1"/>
              </p:cNvSpPr>
              <p:nvPr/>
            </p:nvSpPr>
            <p:spPr bwMode="auto">
              <a:xfrm flipV="1">
                <a:off x="2601" y="1472"/>
                <a:ext cx="932" cy="933"/>
              </a:xfrm>
              <a:prstGeom prst="line">
                <a:avLst/>
              </a:prstGeom>
              <a:grpFill/>
              <a:ln w="0">
                <a:solidFill>
                  <a:schemeClr val="tx1"/>
                </a:solidFill>
                <a:round/>
              </a:ln>
            </p:spPr>
            <p:txBody>
              <a:bodyPr/>
              <a:p>
                <a:endParaRPr lang="zh-CN" altLang="en-US"/>
              </a:p>
            </p:txBody>
          </p:sp>
          <p:sp>
            <p:nvSpPr>
              <p:cNvPr id="902" name="Line 1075"/>
              <p:cNvSpPr>
                <a:spLocks noChangeShapeType="1"/>
              </p:cNvSpPr>
              <p:nvPr/>
            </p:nvSpPr>
            <p:spPr bwMode="auto">
              <a:xfrm flipV="1">
                <a:off x="2579" y="1468"/>
                <a:ext cx="909" cy="910"/>
              </a:xfrm>
              <a:prstGeom prst="line">
                <a:avLst/>
              </a:prstGeom>
              <a:grpFill/>
              <a:ln w="0">
                <a:solidFill>
                  <a:schemeClr val="tx1"/>
                </a:solidFill>
                <a:round/>
              </a:ln>
            </p:spPr>
            <p:txBody>
              <a:bodyPr/>
              <a:p>
                <a:endParaRPr lang="zh-CN" altLang="en-US"/>
              </a:p>
            </p:txBody>
          </p:sp>
          <p:sp>
            <p:nvSpPr>
              <p:cNvPr id="903" name="Line 1076"/>
              <p:cNvSpPr>
                <a:spLocks noChangeShapeType="1"/>
              </p:cNvSpPr>
              <p:nvPr/>
            </p:nvSpPr>
            <p:spPr bwMode="auto">
              <a:xfrm flipV="1">
                <a:off x="2560" y="1466"/>
                <a:ext cx="883" cy="883"/>
              </a:xfrm>
              <a:prstGeom prst="line">
                <a:avLst/>
              </a:prstGeom>
              <a:grpFill/>
              <a:ln w="0">
                <a:solidFill>
                  <a:schemeClr val="tx1"/>
                </a:solidFill>
                <a:round/>
              </a:ln>
            </p:spPr>
            <p:txBody>
              <a:bodyPr/>
              <a:p>
                <a:endParaRPr lang="zh-CN" altLang="en-US"/>
              </a:p>
            </p:txBody>
          </p:sp>
          <p:sp>
            <p:nvSpPr>
              <p:cNvPr id="904" name="Line 1077"/>
              <p:cNvSpPr>
                <a:spLocks noChangeShapeType="1"/>
              </p:cNvSpPr>
              <p:nvPr/>
            </p:nvSpPr>
            <p:spPr bwMode="auto">
              <a:xfrm flipV="1">
                <a:off x="2526" y="1461"/>
                <a:ext cx="826" cy="826"/>
              </a:xfrm>
              <a:prstGeom prst="line">
                <a:avLst/>
              </a:prstGeom>
              <a:grpFill/>
              <a:ln w="0">
                <a:solidFill>
                  <a:schemeClr val="tx1"/>
                </a:solidFill>
                <a:round/>
              </a:ln>
            </p:spPr>
            <p:txBody>
              <a:bodyPr/>
              <a:p>
                <a:endParaRPr lang="zh-CN" altLang="en-US"/>
              </a:p>
            </p:txBody>
          </p:sp>
          <p:sp>
            <p:nvSpPr>
              <p:cNvPr id="905" name="Line 1078"/>
              <p:cNvSpPr>
                <a:spLocks noChangeShapeType="1"/>
              </p:cNvSpPr>
              <p:nvPr/>
            </p:nvSpPr>
            <p:spPr bwMode="auto">
              <a:xfrm flipV="1">
                <a:off x="2510" y="1458"/>
                <a:ext cx="796" cy="797"/>
              </a:xfrm>
              <a:prstGeom prst="line">
                <a:avLst/>
              </a:prstGeom>
              <a:grpFill/>
              <a:ln w="0">
                <a:solidFill>
                  <a:schemeClr val="tx1"/>
                </a:solidFill>
                <a:round/>
              </a:ln>
            </p:spPr>
            <p:txBody>
              <a:bodyPr/>
              <a:p>
                <a:endParaRPr lang="zh-CN" altLang="en-US"/>
              </a:p>
            </p:txBody>
          </p:sp>
          <p:sp>
            <p:nvSpPr>
              <p:cNvPr id="906" name="Line 1079"/>
              <p:cNvSpPr>
                <a:spLocks noChangeShapeType="1"/>
              </p:cNvSpPr>
              <p:nvPr/>
            </p:nvSpPr>
            <p:spPr bwMode="auto">
              <a:xfrm flipV="1">
                <a:off x="2495" y="1456"/>
                <a:ext cx="765" cy="765"/>
              </a:xfrm>
              <a:prstGeom prst="line">
                <a:avLst/>
              </a:prstGeom>
              <a:grpFill/>
              <a:ln w="0">
                <a:solidFill>
                  <a:schemeClr val="tx1"/>
                </a:solidFill>
                <a:round/>
              </a:ln>
            </p:spPr>
            <p:txBody>
              <a:bodyPr/>
              <a:p>
                <a:endParaRPr lang="zh-CN" altLang="en-US"/>
              </a:p>
            </p:txBody>
          </p:sp>
          <p:sp>
            <p:nvSpPr>
              <p:cNvPr id="907" name="Line 1080"/>
              <p:cNvSpPr>
                <a:spLocks noChangeShapeType="1"/>
              </p:cNvSpPr>
              <p:nvPr/>
            </p:nvSpPr>
            <p:spPr bwMode="auto">
              <a:xfrm flipV="1">
                <a:off x="2481" y="1455"/>
                <a:ext cx="733" cy="732"/>
              </a:xfrm>
              <a:prstGeom prst="line">
                <a:avLst/>
              </a:prstGeom>
              <a:grpFill/>
              <a:ln w="0">
                <a:solidFill>
                  <a:schemeClr val="tx1"/>
                </a:solidFill>
                <a:round/>
              </a:ln>
            </p:spPr>
            <p:txBody>
              <a:bodyPr/>
              <a:p>
                <a:endParaRPr lang="zh-CN" altLang="en-US"/>
              </a:p>
            </p:txBody>
          </p:sp>
          <p:sp>
            <p:nvSpPr>
              <p:cNvPr id="908" name="Line 1081"/>
              <p:cNvSpPr>
                <a:spLocks noChangeShapeType="1"/>
              </p:cNvSpPr>
              <p:nvPr/>
            </p:nvSpPr>
            <p:spPr bwMode="auto">
              <a:xfrm flipV="1">
                <a:off x="2469" y="1453"/>
                <a:ext cx="698" cy="698"/>
              </a:xfrm>
              <a:prstGeom prst="line">
                <a:avLst/>
              </a:prstGeom>
              <a:grpFill/>
              <a:ln w="0">
                <a:solidFill>
                  <a:schemeClr val="tx1"/>
                </a:solidFill>
                <a:round/>
              </a:ln>
            </p:spPr>
            <p:txBody>
              <a:bodyPr/>
              <a:p>
                <a:endParaRPr lang="zh-CN" altLang="en-US"/>
              </a:p>
            </p:txBody>
          </p:sp>
          <p:sp>
            <p:nvSpPr>
              <p:cNvPr id="909" name="Line 1082"/>
              <p:cNvSpPr>
                <a:spLocks noChangeShapeType="1"/>
              </p:cNvSpPr>
              <p:nvPr/>
            </p:nvSpPr>
            <p:spPr bwMode="auto">
              <a:xfrm flipV="1">
                <a:off x="2457" y="1451"/>
                <a:ext cx="663" cy="664"/>
              </a:xfrm>
              <a:prstGeom prst="line">
                <a:avLst/>
              </a:prstGeom>
              <a:grpFill/>
              <a:ln w="0">
                <a:solidFill>
                  <a:schemeClr val="tx1"/>
                </a:solidFill>
                <a:round/>
              </a:ln>
            </p:spPr>
            <p:txBody>
              <a:bodyPr/>
              <a:p>
                <a:endParaRPr lang="zh-CN" altLang="en-US"/>
              </a:p>
            </p:txBody>
          </p:sp>
          <p:sp>
            <p:nvSpPr>
              <p:cNvPr id="910" name="Line 1083"/>
              <p:cNvSpPr>
                <a:spLocks noChangeShapeType="1"/>
              </p:cNvSpPr>
              <p:nvPr/>
            </p:nvSpPr>
            <p:spPr bwMode="auto">
              <a:xfrm flipV="1">
                <a:off x="2446" y="1451"/>
                <a:ext cx="627" cy="627"/>
              </a:xfrm>
              <a:prstGeom prst="line">
                <a:avLst/>
              </a:prstGeom>
              <a:grpFill/>
              <a:ln w="0">
                <a:solidFill>
                  <a:schemeClr val="tx1"/>
                </a:solidFill>
                <a:round/>
              </a:ln>
            </p:spPr>
            <p:txBody>
              <a:bodyPr/>
              <a:p>
                <a:endParaRPr lang="zh-CN" altLang="en-US"/>
              </a:p>
            </p:txBody>
          </p:sp>
          <p:sp>
            <p:nvSpPr>
              <p:cNvPr id="911" name="Line 1084"/>
              <p:cNvSpPr>
                <a:spLocks noChangeShapeType="1"/>
              </p:cNvSpPr>
              <p:nvPr/>
            </p:nvSpPr>
            <p:spPr bwMode="auto">
              <a:xfrm flipV="1">
                <a:off x="2436" y="1450"/>
                <a:ext cx="590" cy="590"/>
              </a:xfrm>
              <a:prstGeom prst="line">
                <a:avLst/>
              </a:prstGeom>
              <a:grpFill/>
              <a:ln w="0">
                <a:solidFill>
                  <a:schemeClr val="tx1"/>
                </a:solidFill>
                <a:round/>
              </a:ln>
            </p:spPr>
            <p:txBody>
              <a:bodyPr/>
              <a:p>
                <a:endParaRPr lang="zh-CN" altLang="en-US"/>
              </a:p>
            </p:txBody>
          </p:sp>
          <p:sp>
            <p:nvSpPr>
              <p:cNvPr id="912" name="Line 1085"/>
              <p:cNvSpPr>
                <a:spLocks noChangeShapeType="1"/>
              </p:cNvSpPr>
              <p:nvPr/>
            </p:nvSpPr>
            <p:spPr bwMode="auto">
              <a:xfrm flipV="1">
                <a:off x="2426" y="1449"/>
                <a:ext cx="553" cy="553"/>
              </a:xfrm>
              <a:prstGeom prst="line">
                <a:avLst/>
              </a:prstGeom>
              <a:grpFill/>
              <a:ln w="0">
                <a:solidFill>
                  <a:schemeClr val="tx1"/>
                </a:solidFill>
                <a:round/>
              </a:ln>
            </p:spPr>
            <p:txBody>
              <a:bodyPr/>
              <a:p>
                <a:endParaRPr lang="zh-CN" altLang="en-US"/>
              </a:p>
            </p:txBody>
          </p:sp>
          <p:sp>
            <p:nvSpPr>
              <p:cNvPr id="913" name="Line 1086"/>
              <p:cNvSpPr>
                <a:spLocks noChangeShapeType="1"/>
              </p:cNvSpPr>
              <p:nvPr/>
            </p:nvSpPr>
            <p:spPr bwMode="auto">
              <a:xfrm flipV="1">
                <a:off x="2408" y="1448"/>
                <a:ext cx="523" cy="523"/>
              </a:xfrm>
              <a:prstGeom prst="line">
                <a:avLst/>
              </a:prstGeom>
              <a:grpFill/>
              <a:ln w="0">
                <a:solidFill>
                  <a:schemeClr val="tx1"/>
                </a:solidFill>
                <a:round/>
              </a:ln>
            </p:spPr>
            <p:txBody>
              <a:bodyPr/>
              <a:p>
                <a:endParaRPr lang="zh-CN" altLang="en-US"/>
              </a:p>
            </p:txBody>
          </p:sp>
          <p:sp>
            <p:nvSpPr>
              <p:cNvPr id="914" name="Line 1087"/>
              <p:cNvSpPr>
                <a:spLocks noChangeShapeType="1"/>
              </p:cNvSpPr>
              <p:nvPr/>
            </p:nvSpPr>
            <p:spPr bwMode="auto">
              <a:xfrm flipV="1">
                <a:off x="2384" y="1448"/>
                <a:ext cx="499" cy="499"/>
              </a:xfrm>
              <a:prstGeom prst="line">
                <a:avLst/>
              </a:prstGeom>
              <a:grpFill/>
              <a:ln w="0">
                <a:solidFill>
                  <a:schemeClr val="tx1"/>
                </a:solidFill>
                <a:round/>
              </a:ln>
            </p:spPr>
            <p:txBody>
              <a:bodyPr/>
              <a:p>
                <a:endParaRPr lang="zh-CN" altLang="en-US"/>
              </a:p>
            </p:txBody>
          </p:sp>
          <p:sp>
            <p:nvSpPr>
              <p:cNvPr id="915" name="Line 1088"/>
              <p:cNvSpPr>
                <a:spLocks noChangeShapeType="1"/>
              </p:cNvSpPr>
              <p:nvPr/>
            </p:nvSpPr>
            <p:spPr bwMode="auto">
              <a:xfrm flipV="1">
                <a:off x="2354" y="1448"/>
                <a:ext cx="481" cy="481"/>
              </a:xfrm>
              <a:prstGeom prst="line">
                <a:avLst/>
              </a:prstGeom>
              <a:grpFill/>
              <a:ln w="0">
                <a:solidFill>
                  <a:schemeClr val="tx1"/>
                </a:solidFill>
                <a:round/>
              </a:ln>
            </p:spPr>
            <p:txBody>
              <a:bodyPr/>
              <a:p>
                <a:endParaRPr lang="zh-CN" altLang="en-US"/>
              </a:p>
            </p:txBody>
          </p:sp>
          <p:sp>
            <p:nvSpPr>
              <p:cNvPr id="916" name="Line 1089"/>
              <p:cNvSpPr>
                <a:spLocks noChangeShapeType="1"/>
              </p:cNvSpPr>
              <p:nvPr/>
            </p:nvSpPr>
            <p:spPr bwMode="auto">
              <a:xfrm flipV="1">
                <a:off x="2317" y="1449"/>
                <a:ext cx="469" cy="470"/>
              </a:xfrm>
              <a:prstGeom prst="line">
                <a:avLst/>
              </a:prstGeom>
              <a:grpFill/>
              <a:ln w="0">
                <a:solidFill>
                  <a:schemeClr val="tx1"/>
                </a:solidFill>
                <a:round/>
              </a:ln>
            </p:spPr>
            <p:txBody>
              <a:bodyPr/>
              <a:p>
                <a:endParaRPr lang="zh-CN" altLang="en-US"/>
              </a:p>
            </p:txBody>
          </p:sp>
          <p:sp>
            <p:nvSpPr>
              <p:cNvPr id="917" name="Line 1090"/>
              <p:cNvSpPr>
                <a:spLocks noChangeShapeType="1"/>
              </p:cNvSpPr>
              <p:nvPr/>
            </p:nvSpPr>
            <p:spPr bwMode="auto">
              <a:xfrm flipV="1">
                <a:off x="2267" y="1449"/>
                <a:ext cx="471" cy="471"/>
              </a:xfrm>
              <a:prstGeom prst="line">
                <a:avLst/>
              </a:prstGeom>
              <a:grpFill/>
              <a:ln w="0">
                <a:solidFill>
                  <a:schemeClr val="tx1"/>
                </a:solidFill>
                <a:round/>
              </a:ln>
            </p:spPr>
            <p:txBody>
              <a:bodyPr/>
              <a:p>
                <a:endParaRPr lang="zh-CN" altLang="en-US"/>
              </a:p>
            </p:txBody>
          </p:sp>
          <p:sp>
            <p:nvSpPr>
              <p:cNvPr id="918" name="Line 1091"/>
              <p:cNvSpPr>
                <a:spLocks noChangeShapeType="1"/>
              </p:cNvSpPr>
              <p:nvPr/>
            </p:nvSpPr>
            <p:spPr bwMode="auto">
              <a:xfrm flipV="1">
                <a:off x="2214" y="1450"/>
                <a:ext cx="475" cy="475"/>
              </a:xfrm>
              <a:prstGeom prst="line">
                <a:avLst/>
              </a:prstGeom>
              <a:grpFill/>
              <a:ln w="0">
                <a:solidFill>
                  <a:schemeClr val="tx1"/>
                </a:solidFill>
                <a:round/>
              </a:ln>
            </p:spPr>
            <p:txBody>
              <a:bodyPr/>
              <a:p>
                <a:endParaRPr lang="zh-CN" altLang="en-US"/>
              </a:p>
            </p:txBody>
          </p:sp>
          <p:sp>
            <p:nvSpPr>
              <p:cNvPr id="919" name="Line 1092"/>
              <p:cNvSpPr>
                <a:spLocks noChangeShapeType="1"/>
              </p:cNvSpPr>
              <p:nvPr/>
            </p:nvSpPr>
            <p:spPr bwMode="auto">
              <a:xfrm flipV="1">
                <a:off x="2160" y="1451"/>
                <a:ext cx="480" cy="480"/>
              </a:xfrm>
              <a:prstGeom prst="line">
                <a:avLst/>
              </a:prstGeom>
              <a:grpFill/>
              <a:ln w="0">
                <a:solidFill>
                  <a:schemeClr val="tx1"/>
                </a:solidFill>
                <a:round/>
              </a:ln>
            </p:spPr>
            <p:txBody>
              <a:bodyPr/>
              <a:p>
                <a:endParaRPr lang="zh-CN" altLang="en-US"/>
              </a:p>
            </p:txBody>
          </p:sp>
          <p:sp>
            <p:nvSpPr>
              <p:cNvPr id="920" name="Line 1093"/>
              <p:cNvSpPr>
                <a:spLocks noChangeShapeType="1"/>
              </p:cNvSpPr>
              <p:nvPr/>
            </p:nvSpPr>
            <p:spPr bwMode="auto">
              <a:xfrm flipV="1">
                <a:off x="2105" y="1453"/>
                <a:ext cx="485" cy="485"/>
              </a:xfrm>
              <a:prstGeom prst="line">
                <a:avLst/>
              </a:prstGeom>
              <a:grpFill/>
              <a:ln w="0">
                <a:solidFill>
                  <a:schemeClr val="tx1"/>
                </a:solidFill>
                <a:round/>
              </a:ln>
            </p:spPr>
            <p:txBody>
              <a:bodyPr/>
              <a:p>
                <a:endParaRPr lang="zh-CN" altLang="en-US"/>
              </a:p>
            </p:txBody>
          </p:sp>
          <p:sp>
            <p:nvSpPr>
              <p:cNvPr id="921" name="Line 1094"/>
              <p:cNvSpPr>
                <a:spLocks noChangeShapeType="1"/>
              </p:cNvSpPr>
              <p:nvPr/>
            </p:nvSpPr>
            <p:spPr bwMode="auto">
              <a:xfrm flipV="1">
                <a:off x="2066" y="1454"/>
                <a:ext cx="474" cy="474"/>
              </a:xfrm>
              <a:prstGeom prst="line">
                <a:avLst/>
              </a:prstGeom>
              <a:grpFill/>
              <a:ln w="0">
                <a:solidFill>
                  <a:schemeClr val="tx1"/>
                </a:solidFill>
                <a:round/>
              </a:ln>
            </p:spPr>
            <p:txBody>
              <a:bodyPr/>
              <a:p>
                <a:endParaRPr lang="zh-CN" altLang="en-US"/>
              </a:p>
            </p:txBody>
          </p:sp>
          <p:sp>
            <p:nvSpPr>
              <p:cNvPr id="922" name="Line 1095"/>
              <p:cNvSpPr>
                <a:spLocks noChangeShapeType="1"/>
              </p:cNvSpPr>
              <p:nvPr/>
            </p:nvSpPr>
            <p:spPr bwMode="auto">
              <a:xfrm flipV="1">
                <a:off x="2038" y="1456"/>
                <a:ext cx="452" cy="453"/>
              </a:xfrm>
              <a:prstGeom prst="line">
                <a:avLst/>
              </a:prstGeom>
              <a:grpFill/>
              <a:ln w="0">
                <a:solidFill>
                  <a:schemeClr val="tx1"/>
                </a:solidFill>
                <a:round/>
              </a:ln>
            </p:spPr>
            <p:txBody>
              <a:bodyPr/>
              <a:p>
                <a:endParaRPr lang="zh-CN" altLang="en-US"/>
              </a:p>
            </p:txBody>
          </p:sp>
          <p:sp>
            <p:nvSpPr>
              <p:cNvPr id="923" name="Line 1096"/>
              <p:cNvSpPr>
                <a:spLocks noChangeShapeType="1"/>
              </p:cNvSpPr>
              <p:nvPr/>
            </p:nvSpPr>
            <p:spPr bwMode="auto">
              <a:xfrm flipV="1">
                <a:off x="2070" y="1458"/>
                <a:ext cx="370" cy="370"/>
              </a:xfrm>
              <a:prstGeom prst="line">
                <a:avLst/>
              </a:prstGeom>
              <a:grpFill/>
              <a:ln w="0">
                <a:solidFill>
                  <a:schemeClr val="tx1"/>
                </a:solidFill>
                <a:round/>
              </a:ln>
            </p:spPr>
            <p:txBody>
              <a:bodyPr/>
              <a:p>
                <a:endParaRPr lang="zh-CN" altLang="en-US"/>
              </a:p>
            </p:txBody>
          </p:sp>
          <p:sp>
            <p:nvSpPr>
              <p:cNvPr id="924" name="Line 1097"/>
              <p:cNvSpPr>
                <a:spLocks noChangeShapeType="1"/>
              </p:cNvSpPr>
              <p:nvPr/>
            </p:nvSpPr>
            <p:spPr bwMode="auto">
              <a:xfrm flipV="1">
                <a:off x="2048" y="1461"/>
                <a:ext cx="341" cy="341"/>
              </a:xfrm>
              <a:prstGeom prst="line">
                <a:avLst/>
              </a:prstGeom>
              <a:grpFill/>
              <a:ln w="0">
                <a:solidFill>
                  <a:schemeClr val="tx1"/>
                </a:solidFill>
                <a:round/>
              </a:ln>
            </p:spPr>
            <p:txBody>
              <a:bodyPr/>
              <a:p>
                <a:endParaRPr lang="zh-CN" altLang="en-US"/>
              </a:p>
            </p:txBody>
          </p:sp>
          <p:sp>
            <p:nvSpPr>
              <p:cNvPr id="925" name="Line 1098"/>
              <p:cNvSpPr>
                <a:spLocks noChangeShapeType="1"/>
              </p:cNvSpPr>
              <p:nvPr/>
            </p:nvSpPr>
            <p:spPr bwMode="auto">
              <a:xfrm flipV="1">
                <a:off x="2019" y="1464"/>
                <a:ext cx="319" cy="319"/>
              </a:xfrm>
              <a:prstGeom prst="line">
                <a:avLst/>
              </a:prstGeom>
              <a:grpFill/>
              <a:ln w="0">
                <a:solidFill>
                  <a:schemeClr val="tx1"/>
                </a:solidFill>
                <a:round/>
              </a:ln>
            </p:spPr>
            <p:txBody>
              <a:bodyPr/>
              <a:p>
                <a:endParaRPr lang="zh-CN" altLang="en-US"/>
              </a:p>
            </p:txBody>
          </p:sp>
          <p:sp>
            <p:nvSpPr>
              <p:cNvPr id="926" name="Line 1099"/>
              <p:cNvSpPr>
                <a:spLocks noChangeShapeType="1"/>
              </p:cNvSpPr>
              <p:nvPr/>
            </p:nvSpPr>
            <p:spPr bwMode="auto">
              <a:xfrm flipV="1">
                <a:off x="1993" y="1467"/>
                <a:ext cx="294" cy="294"/>
              </a:xfrm>
              <a:prstGeom prst="line">
                <a:avLst/>
              </a:prstGeom>
              <a:grpFill/>
              <a:ln w="0">
                <a:solidFill>
                  <a:schemeClr val="tx1"/>
                </a:solidFill>
                <a:round/>
              </a:ln>
            </p:spPr>
            <p:txBody>
              <a:bodyPr/>
              <a:p>
                <a:endParaRPr lang="zh-CN" altLang="en-US"/>
              </a:p>
            </p:txBody>
          </p:sp>
          <p:sp>
            <p:nvSpPr>
              <p:cNvPr id="927" name="Line 1100"/>
              <p:cNvSpPr>
                <a:spLocks noChangeShapeType="1"/>
              </p:cNvSpPr>
              <p:nvPr/>
            </p:nvSpPr>
            <p:spPr bwMode="auto">
              <a:xfrm flipV="1">
                <a:off x="1974" y="1470"/>
                <a:ext cx="262" cy="262"/>
              </a:xfrm>
              <a:prstGeom prst="line">
                <a:avLst/>
              </a:prstGeom>
              <a:grpFill/>
              <a:ln w="0">
                <a:solidFill>
                  <a:schemeClr val="tx1"/>
                </a:solidFill>
                <a:round/>
              </a:ln>
            </p:spPr>
            <p:txBody>
              <a:bodyPr/>
              <a:p>
                <a:endParaRPr lang="zh-CN" altLang="en-US"/>
              </a:p>
            </p:txBody>
          </p:sp>
          <p:sp>
            <p:nvSpPr>
              <p:cNvPr id="928" name="Line 1101"/>
              <p:cNvSpPr>
                <a:spLocks noChangeShapeType="1"/>
              </p:cNvSpPr>
              <p:nvPr/>
            </p:nvSpPr>
            <p:spPr bwMode="auto">
              <a:xfrm flipV="1">
                <a:off x="1968" y="1474"/>
                <a:ext cx="216" cy="216"/>
              </a:xfrm>
              <a:prstGeom prst="line">
                <a:avLst/>
              </a:prstGeom>
              <a:grpFill/>
              <a:ln w="0">
                <a:solidFill>
                  <a:schemeClr val="tx1"/>
                </a:solidFill>
                <a:round/>
              </a:ln>
            </p:spPr>
            <p:txBody>
              <a:bodyPr/>
              <a:p>
                <a:endParaRPr lang="zh-CN" altLang="en-US"/>
              </a:p>
            </p:txBody>
          </p:sp>
          <p:sp>
            <p:nvSpPr>
              <p:cNvPr id="929" name="Line 1102"/>
              <p:cNvSpPr>
                <a:spLocks noChangeShapeType="1"/>
              </p:cNvSpPr>
              <p:nvPr/>
            </p:nvSpPr>
            <p:spPr bwMode="auto">
              <a:xfrm flipV="1">
                <a:off x="1983" y="1478"/>
                <a:ext cx="149" cy="149"/>
              </a:xfrm>
              <a:prstGeom prst="line">
                <a:avLst/>
              </a:prstGeom>
              <a:grpFill/>
              <a:ln w="0">
                <a:solidFill>
                  <a:schemeClr val="tx1"/>
                </a:solidFill>
                <a:round/>
              </a:ln>
            </p:spPr>
            <p:txBody>
              <a:bodyPr/>
              <a:p>
                <a:endParaRPr lang="zh-CN" altLang="en-US"/>
              </a:p>
            </p:txBody>
          </p:sp>
          <p:sp>
            <p:nvSpPr>
              <p:cNvPr id="930" name="Line 1103"/>
              <p:cNvSpPr>
                <a:spLocks noChangeShapeType="1"/>
              </p:cNvSpPr>
              <p:nvPr/>
            </p:nvSpPr>
            <p:spPr bwMode="auto">
              <a:xfrm flipV="1">
                <a:off x="1993" y="1482"/>
                <a:ext cx="87" cy="86"/>
              </a:xfrm>
              <a:prstGeom prst="line">
                <a:avLst/>
              </a:prstGeom>
              <a:grpFill/>
              <a:ln w="0">
                <a:solidFill>
                  <a:schemeClr val="tx1"/>
                </a:solidFill>
                <a:round/>
              </a:ln>
            </p:spPr>
            <p:txBody>
              <a:bodyPr/>
              <a:p>
                <a:endParaRPr lang="zh-CN" altLang="en-US"/>
              </a:p>
            </p:txBody>
          </p:sp>
          <p:sp>
            <p:nvSpPr>
              <p:cNvPr id="931" name="Line 1104"/>
              <p:cNvSpPr>
                <a:spLocks noChangeShapeType="1"/>
              </p:cNvSpPr>
              <p:nvPr/>
            </p:nvSpPr>
            <p:spPr bwMode="auto">
              <a:xfrm flipV="1">
                <a:off x="1978" y="1487"/>
                <a:ext cx="49" cy="49"/>
              </a:xfrm>
              <a:prstGeom prst="line">
                <a:avLst/>
              </a:prstGeom>
              <a:grpFill/>
              <a:ln w="0">
                <a:solidFill>
                  <a:schemeClr val="tx1"/>
                </a:solidFill>
                <a:round/>
              </a:ln>
            </p:spPr>
            <p:txBody>
              <a:bodyPr/>
              <a:p>
                <a:endParaRPr lang="zh-CN" altLang="en-US"/>
              </a:p>
            </p:txBody>
          </p:sp>
          <p:sp>
            <p:nvSpPr>
              <p:cNvPr id="932" name="Line 1105"/>
              <p:cNvSpPr>
                <a:spLocks noChangeShapeType="1"/>
              </p:cNvSpPr>
              <p:nvPr/>
            </p:nvSpPr>
            <p:spPr bwMode="auto">
              <a:xfrm flipV="1">
                <a:off x="1951" y="1492"/>
                <a:ext cx="23" cy="22"/>
              </a:xfrm>
              <a:prstGeom prst="line">
                <a:avLst/>
              </a:prstGeom>
              <a:grpFill/>
              <a:ln w="0">
                <a:solidFill>
                  <a:schemeClr val="tx1"/>
                </a:solidFill>
                <a:round/>
              </a:ln>
            </p:spPr>
            <p:txBody>
              <a:bodyPr/>
              <a:p>
                <a:endParaRPr lang="zh-CN" altLang="en-US"/>
              </a:p>
            </p:txBody>
          </p:sp>
          <p:sp>
            <p:nvSpPr>
              <p:cNvPr id="933" name="Line 1106"/>
              <p:cNvSpPr>
                <a:spLocks noChangeShapeType="1"/>
              </p:cNvSpPr>
              <p:nvPr/>
            </p:nvSpPr>
            <p:spPr bwMode="auto">
              <a:xfrm flipV="1">
                <a:off x="2542" y="1463"/>
                <a:ext cx="857" cy="857"/>
              </a:xfrm>
              <a:prstGeom prst="line">
                <a:avLst/>
              </a:prstGeom>
              <a:grpFill/>
              <a:ln w="0">
                <a:solidFill>
                  <a:schemeClr val="tx1"/>
                </a:solidFill>
                <a:round/>
              </a:ln>
            </p:spPr>
            <p:txBody>
              <a:bodyPr/>
              <a:p>
                <a:endParaRPr lang="zh-CN" altLang="en-US"/>
              </a:p>
            </p:txBody>
          </p:sp>
          <p:sp>
            <p:nvSpPr>
              <p:cNvPr id="934" name="Line 1107"/>
              <p:cNvSpPr>
                <a:spLocks noChangeShapeType="1"/>
              </p:cNvSpPr>
              <p:nvPr/>
            </p:nvSpPr>
            <p:spPr bwMode="auto">
              <a:xfrm>
                <a:off x="2635" y="2442"/>
                <a:ext cx="1" cy="2"/>
              </a:xfrm>
              <a:prstGeom prst="line">
                <a:avLst/>
              </a:prstGeom>
              <a:grpFill/>
              <a:ln w="0">
                <a:solidFill>
                  <a:schemeClr val="tx1"/>
                </a:solidFill>
                <a:round/>
              </a:ln>
            </p:spPr>
            <p:txBody>
              <a:bodyPr/>
              <a:p>
                <a:endParaRPr lang="zh-CN" altLang="en-US"/>
              </a:p>
            </p:txBody>
          </p:sp>
          <p:sp>
            <p:nvSpPr>
              <p:cNvPr id="935" name="Line 1108"/>
              <p:cNvSpPr>
                <a:spLocks noChangeShapeType="1"/>
              </p:cNvSpPr>
              <p:nvPr/>
            </p:nvSpPr>
            <p:spPr bwMode="auto">
              <a:xfrm>
                <a:off x="2636" y="2444"/>
                <a:ext cx="11" cy="10"/>
              </a:xfrm>
              <a:prstGeom prst="line">
                <a:avLst/>
              </a:prstGeom>
              <a:grpFill/>
              <a:ln w="0">
                <a:solidFill>
                  <a:schemeClr val="tx1"/>
                </a:solidFill>
                <a:round/>
              </a:ln>
            </p:spPr>
            <p:txBody>
              <a:bodyPr/>
              <a:p>
                <a:endParaRPr lang="zh-CN" altLang="en-US"/>
              </a:p>
            </p:txBody>
          </p:sp>
          <p:sp>
            <p:nvSpPr>
              <p:cNvPr id="936" name="Line 1109"/>
              <p:cNvSpPr>
                <a:spLocks noChangeShapeType="1"/>
              </p:cNvSpPr>
              <p:nvPr/>
            </p:nvSpPr>
            <p:spPr bwMode="auto">
              <a:xfrm>
                <a:off x="2647" y="2454"/>
                <a:ext cx="10" cy="9"/>
              </a:xfrm>
              <a:prstGeom prst="line">
                <a:avLst/>
              </a:prstGeom>
              <a:grpFill/>
              <a:ln w="0">
                <a:solidFill>
                  <a:schemeClr val="tx1"/>
                </a:solidFill>
                <a:round/>
              </a:ln>
            </p:spPr>
            <p:txBody>
              <a:bodyPr/>
              <a:p>
                <a:endParaRPr lang="zh-CN" altLang="en-US"/>
              </a:p>
            </p:txBody>
          </p:sp>
          <p:sp>
            <p:nvSpPr>
              <p:cNvPr id="937" name="Line 1110"/>
              <p:cNvSpPr>
                <a:spLocks noChangeShapeType="1"/>
              </p:cNvSpPr>
              <p:nvPr/>
            </p:nvSpPr>
            <p:spPr bwMode="auto">
              <a:xfrm>
                <a:off x="2657" y="2463"/>
                <a:ext cx="12" cy="9"/>
              </a:xfrm>
              <a:prstGeom prst="line">
                <a:avLst/>
              </a:prstGeom>
              <a:grpFill/>
              <a:ln w="0">
                <a:solidFill>
                  <a:schemeClr val="tx1"/>
                </a:solidFill>
                <a:round/>
              </a:ln>
            </p:spPr>
            <p:txBody>
              <a:bodyPr/>
              <a:p>
                <a:endParaRPr lang="zh-CN" altLang="en-US"/>
              </a:p>
            </p:txBody>
          </p:sp>
          <p:sp>
            <p:nvSpPr>
              <p:cNvPr id="938" name="Line 1111"/>
              <p:cNvSpPr>
                <a:spLocks noChangeShapeType="1"/>
              </p:cNvSpPr>
              <p:nvPr/>
            </p:nvSpPr>
            <p:spPr bwMode="auto">
              <a:xfrm>
                <a:off x="2669" y="2472"/>
                <a:ext cx="11" cy="8"/>
              </a:xfrm>
              <a:prstGeom prst="line">
                <a:avLst/>
              </a:prstGeom>
              <a:grpFill/>
              <a:ln w="0">
                <a:solidFill>
                  <a:schemeClr val="tx1"/>
                </a:solidFill>
                <a:round/>
              </a:ln>
            </p:spPr>
            <p:txBody>
              <a:bodyPr/>
              <a:p>
                <a:endParaRPr lang="zh-CN" altLang="en-US"/>
              </a:p>
            </p:txBody>
          </p:sp>
          <p:sp>
            <p:nvSpPr>
              <p:cNvPr id="939" name="Line 1112"/>
              <p:cNvSpPr>
                <a:spLocks noChangeShapeType="1"/>
              </p:cNvSpPr>
              <p:nvPr/>
            </p:nvSpPr>
            <p:spPr bwMode="auto">
              <a:xfrm>
                <a:off x="2680" y="2480"/>
                <a:ext cx="13" cy="7"/>
              </a:xfrm>
              <a:prstGeom prst="line">
                <a:avLst/>
              </a:prstGeom>
              <a:grpFill/>
              <a:ln w="0">
                <a:solidFill>
                  <a:schemeClr val="tx1"/>
                </a:solidFill>
                <a:round/>
              </a:ln>
            </p:spPr>
            <p:txBody>
              <a:bodyPr/>
              <a:p>
                <a:endParaRPr lang="zh-CN" altLang="en-US"/>
              </a:p>
            </p:txBody>
          </p:sp>
          <p:sp>
            <p:nvSpPr>
              <p:cNvPr id="940" name="Line 1113"/>
              <p:cNvSpPr>
                <a:spLocks noChangeShapeType="1"/>
              </p:cNvSpPr>
              <p:nvPr/>
            </p:nvSpPr>
            <p:spPr bwMode="auto">
              <a:xfrm>
                <a:off x="2693" y="2487"/>
                <a:ext cx="12" cy="7"/>
              </a:xfrm>
              <a:prstGeom prst="line">
                <a:avLst/>
              </a:prstGeom>
              <a:grpFill/>
              <a:ln w="0">
                <a:solidFill>
                  <a:schemeClr val="tx1"/>
                </a:solidFill>
                <a:round/>
              </a:ln>
            </p:spPr>
            <p:txBody>
              <a:bodyPr/>
              <a:p>
                <a:endParaRPr lang="zh-CN" altLang="en-US"/>
              </a:p>
            </p:txBody>
          </p:sp>
          <p:sp>
            <p:nvSpPr>
              <p:cNvPr id="941" name="Line 1114"/>
              <p:cNvSpPr>
                <a:spLocks noChangeShapeType="1"/>
              </p:cNvSpPr>
              <p:nvPr/>
            </p:nvSpPr>
            <p:spPr bwMode="auto">
              <a:xfrm>
                <a:off x="2705" y="2494"/>
                <a:ext cx="13" cy="6"/>
              </a:xfrm>
              <a:prstGeom prst="line">
                <a:avLst/>
              </a:prstGeom>
              <a:grpFill/>
              <a:ln w="0">
                <a:solidFill>
                  <a:schemeClr val="tx1"/>
                </a:solidFill>
                <a:round/>
              </a:ln>
            </p:spPr>
            <p:txBody>
              <a:bodyPr/>
              <a:p>
                <a:endParaRPr lang="zh-CN" altLang="en-US"/>
              </a:p>
            </p:txBody>
          </p:sp>
          <p:sp>
            <p:nvSpPr>
              <p:cNvPr id="942" name="Line 1115"/>
              <p:cNvSpPr>
                <a:spLocks noChangeShapeType="1"/>
              </p:cNvSpPr>
              <p:nvPr/>
            </p:nvSpPr>
            <p:spPr bwMode="auto">
              <a:xfrm>
                <a:off x="2718" y="2500"/>
                <a:ext cx="1" cy="1"/>
              </a:xfrm>
              <a:prstGeom prst="line">
                <a:avLst/>
              </a:prstGeom>
              <a:grpFill/>
              <a:ln w="0">
                <a:solidFill>
                  <a:schemeClr val="tx1"/>
                </a:solidFill>
                <a:round/>
              </a:ln>
            </p:spPr>
            <p:txBody>
              <a:bodyPr/>
              <a:p>
                <a:endParaRPr lang="zh-CN" altLang="en-US"/>
              </a:p>
            </p:txBody>
          </p:sp>
          <p:sp>
            <p:nvSpPr>
              <p:cNvPr id="943" name="Line 1116"/>
              <p:cNvSpPr>
                <a:spLocks noChangeShapeType="1"/>
              </p:cNvSpPr>
              <p:nvPr/>
            </p:nvSpPr>
            <p:spPr bwMode="auto">
              <a:xfrm flipV="1">
                <a:off x="3031" y="2494"/>
                <a:ext cx="12" cy="6"/>
              </a:xfrm>
              <a:prstGeom prst="line">
                <a:avLst/>
              </a:prstGeom>
              <a:grpFill/>
              <a:ln w="0">
                <a:solidFill>
                  <a:schemeClr val="tx1"/>
                </a:solidFill>
                <a:round/>
              </a:ln>
            </p:spPr>
            <p:txBody>
              <a:bodyPr/>
              <a:p>
                <a:endParaRPr lang="zh-CN" altLang="en-US"/>
              </a:p>
            </p:txBody>
          </p:sp>
          <p:sp>
            <p:nvSpPr>
              <p:cNvPr id="944" name="Line 1117"/>
              <p:cNvSpPr>
                <a:spLocks noChangeShapeType="1"/>
              </p:cNvSpPr>
              <p:nvPr/>
            </p:nvSpPr>
            <p:spPr bwMode="auto">
              <a:xfrm flipV="1">
                <a:off x="3043" y="2487"/>
                <a:ext cx="13" cy="7"/>
              </a:xfrm>
              <a:prstGeom prst="line">
                <a:avLst/>
              </a:prstGeom>
              <a:grpFill/>
              <a:ln w="0">
                <a:solidFill>
                  <a:schemeClr val="tx1"/>
                </a:solidFill>
                <a:round/>
              </a:ln>
            </p:spPr>
            <p:txBody>
              <a:bodyPr/>
              <a:p>
                <a:endParaRPr lang="zh-CN" altLang="en-US"/>
              </a:p>
            </p:txBody>
          </p:sp>
          <p:sp>
            <p:nvSpPr>
              <p:cNvPr id="945" name="Line 1118"/>
              <p:cNvSpPr>
                <a:spLocks noChangeShapeType="1"/>
              </p:cNvSpPr>
              <p:nvPr/>
            </p:nvSpPr>
            <p:spPr bwMode="auto">
              <a:xfrm flipV="1">
                <a:off x="3056" y="2480"/>
                <a:ext cx="12" cy="7"/>
              </a:xfrm>
              <a:prstGeom prst="line">
                <a:avLst/>
              </a:prstGeom>
              <a:grpFill/>
              <a:ln w="0">
                <a:solidFill>
                  <a:schemeClr val="tx1"/>
                </a:solidFill>
                <a:round/>
              </a:ln>
            </p:spPr>
            <p:txBody>
              <a:bodyPr/>
              <a:p>
                <a:endParaRPr lang="zh-CN" altLang="en-US"/>
              </a:p>
            </p:txBody>
          </p:sp>
          <p:sp>
            <p:nvSpPr>
              <p:cNvPr id="946" name="Line 1119"/>
              <p:cNvSpPr>
                <a:spLocks noChangeShapeType="1"/>
              </p:cNvSpPr>
              <p:nvPr/>
            </p:nvSpPr>
            <p:spPr bwMode="auto">
              <a:xfrm flipV="1">
                <a:off x="3068" y="2472"/>
                <a:ext cx="12" cy="8"/>
              </a:xfrm>
              <a:prstGeom prst="line">
                <a:avLst/>
              </a:prstGeom>
              <a:grpFill/>
              <a:ln w="0">
                <a:solidFill>
                  <a:schemeClr val="tx1"/>
                </a:solidFill>
                <a:round/>
              </a:ln>
            </p:spPr>
            <p:txBody>
              <a:bodyPr/>
              <a:p>
                <a:endParaRPr lang="zh-CN" altLang="en-US"/>
              </a:p>
            </p:txBody>
          </p:sp>
          <p:sp>
            <p:nvSpPr>
              <p:cNvPr id="947" name="Line 1120"/>
              <p:cNvSpPr>
                <a:spLocks noChangeShapeType="1"/>
              </p:cNvSpPr>
              <p:nvPr/>
            </p:nvSpPr>
            <p:spPr bwMode="auto">
              <a:xfrm flipV="1">
                <a:off x="3080" y="2463"/>
                <a:ext cx="11" cy="9"/>
              </a:xfrm>
              <a:prstGeom prst="line">
                <a:avLst/>
              </a:prstGeom>
              <a:grpFill/>
              <a:ln w="0">
                <a:solidFill>
                  <a:schemeClr val="tx1"/>
                </a:solidFill>
                <a:round/>
              </a:ln>
            </p:spPr>
            <p:txBody>
              <a:bodyPr/>
              <a:p>
                <a:endParaRPr lang="zh-CN" altLang="en-US"/>
              </a:p>
            </p:txBody>
          </p:sp>
          <p:sp>
            <p:nvSpPr>
              <p:cNvPr id="948" name="Line 1121"/>
              <p:cNvSpPr>
                <a:spLocks noChangeShapeType="1"/>
              </p:cNvSpPr>
              <p:nvPr/>
            </p:nvSpPr>
            <p:spPr bwMode="auto">
              <a:xfrm flipV="1">
                <a:off x="3091" y="2454"/>
                <a:ext cx="11" cy="9"/>
              </a:xfrm>
              <a:prstGeom prst="line">
                <a:avLst/>
              </a:prstGeom>
              <a:grpFill/>
              <a:ln w="0">
                <a:solidFill>
                  <a:schemeClr val="tx1"/>
                </a:solidFill>
                <a:round/>
              </a:ln>
            </p:spPr>
            <p:txBody>
              <a:bodyPr/>
              <a:p>
                <a:endParaRPr lang="zh-CN" altLang="en-US"/>
              </a:p>
            </p:txBody>
          </p:sp>
          <p:sp>
            <p:nvSpPr>
              <p:cNvPr id="949" name="Line 1122"/>
              <p:cNvSpPr>
                <a:spLocks noChangeShapeType="1"/>
              </p:cNvSpPr>
              <p:nvPr/>
            </p:nvSpPr>
            <p:spPr bwMode="auto">
              <a:xfrm flipV="1">
                <a:off x="3102" y="2444"/>
                <a:ext cx="10" cy="10"/>
              </a:xfrm>
              <a:prstGeom prst="line">
                <a:avLst/>
              </a:prstGeom>
              <a:grpFill/>
              <a:ln w="0">
                <a:solidFill>
                  <a:schemeClr val="tx1"/>
                </a:solidFill>
                <a:round/>
              </a:ln>
            </p:spPr>
            <p:txBody>
              <a:bodyPr/>
              <a:p>
                <a:endParaRPr lang="zh-CN" altLang="en-US"/>
              </a:p>
            </p:txBody>
          </p:sp>
          <p:sp>
            <p:nvSpPr>
              <p:cNvPr id="950" name="Line 1123"/>
              <p:cNvSpPr>
                <a:spLocks noChangeShapeType="1"/>
              </p:cNvSpPr>
              <p:nvPr/>
            </p:nvSpPr>
            <p:spPr bwMode="auto">
              <a:xfrm flipV="1">
                <a:off x="3112" y="2442"/>
                <a:ext cx="2" cy="2"/>
              </a:xfrm>
              <a:prstGeom prst="line">
                <a:avLst/>
              </a:prstGeom>
              <a:grpFill/>
              <a:ln w="0">
                <a:solidFill>
                  <a:schemeClr val="tx1"/>
                </a:solidFill>
                <a:round/>
              </a:ln>
            </p:spPr>
            <p:txBody>
              <a:bodyPr/>
              <a:p>
                <a:endParaRPr lang="zh-CN" altLang="en-US"/>
              </a:p>
            </p:txBody>
          </p:sp>
          <p:sp>
            <p:nvSpPr>
              <p:cNvPr id="951" name="Line 1124"/>
              <p:cNvSpPr>
                <a:spLocks noChangeShapeType="1"/>
              </p:cNvSpPr>
              <p:nvPr/>
            </p:nvSpPr>
            <p:spPr bwMode="auto">
              <a:xfrm flipV="1">
                <a:off x="3111" y="2443"/>
                <a:ext cx="2" cy="2"/>
              </a:xfrm>
              <a:prstGeom prst="line">
                <a:avLst/>
              </a:prstGeom>
              <a:grpFill/>
              <a:ln w="0">
                <a:solidFill>
                  <a:schemeClr val="tx1"/>
                </a:solidFill>
                <a:round/>
              </a:ln>
            </p:spPr>
            <p:txBody>
              <a:bodyPr/>
              <a:p>
                <a:endParaRPr lang="zh-CN" altLang="en-US"/>
              </a:p>
            </p:txBody>
          </p:sp>
          <p:sp>
            <p:nvSpPr>
              <p:cNvPr id="952" name="Line 1125"/>
              <p:cNvSpPr>
                <a:spLocks noChangeShapeType="1"/>
              </p:cNvSpPr>
              <p:nvPr/>
            </p:nvSpPr>
            <p:spPr bwMode="auto">
              <a:xfrm flipV="1">
                <a:off x="3113" y="2422"/>
                <a:ext cx="20" cy="21"/>
              </a:xfrm>
              <a:prstGeom prst="line">
                <a:avLst/>
              </a:prstGeom>
              <a:grpFill/>
              <a:ln w="0">
                <a:solidFill>
                  <a:schemeClr val="tx1"/>
                </a:solidFill>
                <a:round/>
              </a:ln>
            </p:spPr>
            <p:txBody>
              <a:bodyPr/>
              <a:p>
                <a:endParaRPr lang="zh-CN" altLang="en-US"/>
              </a:p>
            </p:txBody>
          </p:sp>
          <p:sp>
            <p:nvSpPr>
              <p:cNvPr id="953" name="Line 1126"/>
              <p:cNvSpPr>
                <a:spLocks noChangeShapeType="1"/>
              </p:cNvSpPr>
              <p:nvPr/>
            </p:nvSpPr>
            <p:spPr bwMode="auto">
              <a:xfrm flipV="1">
                <a:off x="3133" y="2400"/>
                <a:ext cx="19" cy="22"/>
              </a:xfrm>
              <a:prstGeom prst="line">
                <a:avLst/>
              </a:prstGeom>
              <a:grpFill/>
              <a:ln w="0">
                <a:solidFill>
                  <a:schemeClr val="tx1"/>
                </a:solidFill>
                <a:round/>
              </a:ln>
            </p:spPr>
            <p:txBody>
              <a:bodyPr/>
              <a:p>
                <a:endParaRPr lang="zh-CN" altLang="en-US"/>
              </a:p>
            </p:txBody>
          </p:sp>
          <p:sp>
            <p:nvSpPr>
              <p:cNvPr id="954" name="Line 1127"/>
              <p:cNvSpPr>
                <a:spLocks noChangeShapeType="1"/>
              </p:cNvSpPr>
              <p:nvPr/>
            </p:nvSpPr>
            <p:spPr bwMode="auto">
              <a:xfrm flipV="1">
                <a:off x="3152" y="2377"/>
                <a:ext cx="17" cy="23"/>
              </a:xfrm>
              <a:prstGeom prst="line">
                <a:avLst/>
              </a:prstGeom>
              <a:grpFill/>
              <a:ln w="0">
                <a:solidFill>
                  <a:schemeClr val="tx1"/>
                </a:solidFill>
                <a:round/>
              </a:ln>
            </p:spPr>
            <p:txBody>
              <a:bodyPr/>
              <a:p>
                <a:endParaRPr lang="zh-CN" altLang="en-US"/>
              </a:p>
            </p:txBody>
          </p:sp>
          <p:sp>
            <p:nvSpPr>
              <p:cNvPr id="955" name="Line 1128"/>
              <p:cNvSpPr>
                <a:spLocks noChangeShapeType="1"/>
              </p:cNvSpPr>
              <p:nvPr/>
            </p:nvSpPr>
            <p:spPr bwMode="auto">
              <a:xfrm flipV="1">
                <a:off x="3169" y="2353"/>
                <a:ext cx="17" cy="24"/>
              </a:xfrm>
              <a:prstGeom prst="line">
                <a:avLst/>
              </a:prstGeom>
              <a:grpFill/>
              <a:ln w="0">
                <a:solidFill>
                  <a:schemeClr val="tx1"/>
                </a:solidFill>
                <a:round/>
              </a:ln>
            </p:spPr>
            <p:txBody>
              <a:bodyPr/>
              <a:p>
                <a:endParaRPr lang="zh-CN" altLang="en-US"/>
              </a:p>
            </p:txBody>
          </p:sp>
          <p:sp>
            <p:nvSpPr>
              <p:cNvPr id="956" name="Line 1129"/>
              <p:cNvSpPr>
                <a:spLocks noChangeShapeType="1"/>
              </p:cNvSpPr>
              <p:nvPr/>
            </p:nvSpPr>
            <p:spPr bwMode="auto">
              <a:xfrm flipV="1">
                <a:off x="3186" y="2329"/>
                <a:ext cx="15" cy="24"/>
              </a:xfrm>
              <a:prstGeom prst="line">
                <a:avLst/>
              </a:prstGeom>
              <a:grpFill/>
              <a:ln w="0">
                <a:solidFill>
                  <a:schemeClr val="tx1"/>
                </a:solidFill>
                <a:round/>
              </a:ln>
            </p:spPr>
            <p:txBody>
              <a:bodyPr/>
              <a:p>
                <a:endParaRPr lang="zh-CN" altLang="en-US"/>
              </a:p>
            </p:txBody>
          </p:sp>
          <p:sp>
            <p:nvSpPr>
              <p:cNvPr id="957" name="Line 1130"/>
              <p:cNvSpPr>
                <a:spLocks noChangeShapeType="1"/>
              </p:cNvSpPr>
              <p:nvPr/>
            </p:nvSpPr>
            <p:spPr bwMode="auto">
              <a:xfrm flipV="1">
                <a:off x="3201" y="2318"/>
                <a:ext cx="6" cy="11"/>
              </a:xfrm>
              <a:prstGeom prst="line">
                <a:avLst/>
              </a:prstGeom>
              <a:grpFill/>
              <a:ln w="0">
                <a:solidFill>
                  <a:schemeClr val="tx1"/>
                </a:solidFill>
                <a:round/>
              </a:ln>
            </p:spPr>
            <p:txBody>
              <a:bodyPr/>
              <a:p>
                <a:endParaRPr lang="zh-CN" altLang="en-US"/>
              </a:p>
            </p:txBody>
          </p:sp>
          <p:sp>
            <p:nvSpPr>
              <p:cNvPr id="958" name="Line 1131"/>
              <p:cNvSpPr>
                <a:spLocks noChangeShapeType="1"/>
              </p:cNvSpPr>
              <p:nvPr/>
            </p:nvSpPr>
            <p:spPr bwMode="auto">
              <a:xfrm flipV="1">
                <a:off x="3205" y="2289"/>
                <a:ext cx="17" cy="32"/>
              </a:xfrm>
              <a:prstGeom prst="line">
                <a:avLst/>
              </a:prstGeom>
              <a:grpFill/>
              <a:ln w="0">
                <a:solidFill>
                  <a:schemeClr val="tx1"/>
                </a:solidFill>
                <a:round/>
              </a:ln>
            </p:spPr>
            <p:txBody>
              <a:bodyPr/>
              <a:p>
                <a:endParaRPr lang="zh-CN" altLang="en-US"/>
              </a:p>
            </p:txBody>
          </p:sp>
          <p:sp>
            <p:nvSpPr>
              <p:cNvPr id="959" name="Line 1132"/>
              <p:cNvSpPr>
                <a:spLocks noChangeShapeType="1"/>
              </p:cNvSpPr>
              <p:nvPr/>
            </p:nvSpPr>
            <p:spPr bwMode="auto">
              <a:xfrm flipV="1">
                <a:off x="3222" y="2242"/>
                <a:ext cx="23" cy="47"/>
              </a:xfrm>
              <a:prstGeom prst="line">
                <a:avLst/>
              </a:prstGeom>
              <a:grpFill/>
              <a:ln w="0">
                <a:solidFill>
                  <a:schemeClr val="tx1"/>
                </a:solidFill>
                <a:round/>
              </a:ln>
            </p:spPr>
            <p:txBody>
              <a:bodyPr/>
              <a:p>
                <a:endParaRPr lang="zh-CN" altLang="en-US"/>
              </a:p>
            </p:txBody>
          </p:sp>
          <p:sp>
            <p:nvSpPr>
              <p:cNvPr id="960" name="Line 1133"/>
              <p:cNvSpPr>
                <a:spLocks noChangeShapeType="1"/>
              </p:cNvSpPr>
              <p:nvPr/>
            </p:nvSpPr>
            <p:spPr bwMode="auto">
              <a:xfrm flipV="1">
                <a:off x="3245" y="2193"/>
                <a:ext cx="20" cy="49"/>
              </a:xfrm>
              <a:prstGeom prst="line">
                <a:avLst/>
              </a:prstGeom>
              <a:grpFill/>
              <a:ln w="0">
                <a:solidFill>
                  <a:schemeClr val="tx1"/>
                </a:solidFill>
                <a:round/>
              </a:ln>
            </p:spPr>
            <p:txBody>
              <a:bodyPr/>
              <a:p>
                <a:endParaRPr lang="zh-CN" altLang="en-US"/>
              </a:p>
            </p:txBody>
          </p:sp>
          <p:sp>
            <p:nvSpPr>
              <p:cNvPr id="961" name="Line 1134"/>
              <p:cNvSpPr>
                <a:spLocks noChangeShapeType="1"/>
              </p:cNvSpPr>
              <p:nvPr/>
            </p:nvSpPr>
            <p:spPr bwMode="auto">
              <a:xfrm flipV="1">
                <a:off x="3265" y="2144"/>
                <a:ext cx="17" cy="49"/>
              </a:xfrm>
              <a:prstGeom prst="line">
                <a:avLst/>
              </a:prstGeom>
              <a:grpFill/>
              <a:ln w="0">
                <a:solidFill>
                  <a:schemeClr val="tx1"/>
                </a:solidFill>
                <a:round/>
              </a:ln>
            </p:spPr>
            <p:txBody>
              <a:bodyPr/>
              <a:p>
                <a:endParaRPr lang="zh-CN" altLang="en-US"/>
              </a:p>
            </p:txBody>
          </p:sp>
          <p:sp>
            <p:nvSpPr>
              <p:cNvPr id="962" name="Line 1135"/>
              <p:cNvSpPr>
                <a:spLocks noChangeShapeType="1"/>
              </p:cNvSpPr>
              <p:nvPr/>
            </p:nvSpPr>
            <p:spPr bwMode="auto">
              <a:xfrm flipV="1">
                <a:off x="3282" y="2139"/>
                <a:ext cx="2" cy="5"/>
              </a:xfrm>
              <a:prstGeom prst="line">
                <a:avLst/>
              </a:prstGeom>
              <a:grpFill/>
              <a:ln w="0">
                <a:solidFill>
                  <a:schemeClr val="tx1"/>
                </a:solidFill>
                <a:round/>
              </a:ln>
            </p:spPr>
            <p:txBody>
              <a:bodyPr/>
              <a:p>
                <a:endParaRPr lang="zh-CN" altLang="en-US"/>
              </a:p>
            </p:txBody>
          </p:sp>
          <p:sp>
            <p:nvSpPr>
              <p:cNvPr id="963" name="Line 1136"/>
              <p:cNvSpPr>
                <a:spLocks noChangeShapeType="1"/>
              </p:cNvSpPr>
              <p:nvPr/>
            </p:nvSpPr>
            <p:spPr bwMode="auto">
              <a:xfrm flipV="1">
                <a:off x="3282" y="2139"/>
                <a:ext cx="2" cy="7"/>
              </a:xfrm>
              <a:prstGeom prst="line">
                <a:avLst/>
              </a:prstGeom>
              <a:grpFill/>
              <a:ln w="0">
                <a:solidFill>
                  <a:schemeClr val="tx1"/>
                </a:solidFill>
                <a:round/>
              </a:ln>
            </p:spPr>
            <p:txBody>
              <a:bodyPr/>
              <a:p>
                <a:endParaRPr lang="zh-CN" altLang="en-US"/>
              </a:p>
            </p:txBody>
          </p:sp>
          <p:sp>
            <p:nvSpPr>
              <p:cNvPr id="964" name="Line 1137"/>
              <p:cNvSpPr>
                <a:spLocks noChangeShapeType="1"/>
              </p:cNvSpPr>
              <p:nvPr/>
            </p:nvSpPr>
            <p:spPr bwMode="auto">
              <a:xfrm flipV="1">
                <a:off x="3284" y="2067"/>
                <a:ext cx="21" cy="72"/>
              </a:xfrm>
              <a:prstGeom prst="line">
                <a:avLst/>
              </a:prstGeom>
              <a:grpFill/>
              <a:ln w="0">
                <a:solidFill>
                  <a:schemeClr val="tx1"/>
                </a:solidFill>
                <a:round/>
              </a:ln>
            </p:spPr>
            <p:txBody>
              <a:bodyPr/>
              <a:p>
                <a:endParaRPr lang="zh-CN" altLang="en-US"/>
              </a:p>
            </p:txBody>
          </p:sp>
          <p:sp>
            <p:nvSpPr>
              <p:cNvPr id="965" name="Line 1138"/>
              <p:cNvSpPr>
                <a:spLocks noChangeShapeType="1"/>
              </p:cNvSpPr>
              <p:nvPr/>
            </p:nvSpPr>
            <p:spPr bwMode="auto">
              <a:xfrm flipV="1">
                <a:off x="3305" y="2015"/>
                <a:ext cx="13" cy="52"/>
              </a:xfrm>
              <a:prstGeom prst="line">
                <a:avLst/>
              </a:prstGeom>
              <a:grpFill/>
              <a:ln w="0">
                <a:solidFill>
                  <a:schemeClr val="tx1"/>
                </a:solidFill>
                <a:round/>
              </a:ln>
            </p:spPr>
            <p:txBody>
              <a:bodyPr/>
              <a:p>
                <a:endParaRPr lang="zh-CN" altLang="en-US"/>
              </a:p>
            </p:txBody>
          </p:sp>
        </p:grpSp>
        <p:grpSp>
          <p:nvGrpSpPr>
            <p:cNvPr id="468" name="Group 1139"/>
            <p:cNvGrpSpPr/>
            <p:nvPr/>
          </p:nvGrpSpPr>
          <p:grpSpPr bwMode="auto">
            <a:xfrm>
              <a:off x="1801" y="1365"/>
              <a:ext cx="2157" cy="1592"/>
              <a:chOff x="1801" y="1365"/>
              <a:chExt cx="2157" cy="1592"/>
            </a:xfrm>
            <a:grpFill/>
          </p:grpSpPr>
          <p:sp>
            <p:nvSpPr>
              <p:cNvPr id="566" name="Line 1140"/>
              <p:cNvSpPr>
                <a:spLocks noChangeShapeType="1"/>
              </p:cNvSpPr>
              <p:nvPr/>
            </p:nvSpPr>
            <p:spPr bwMode="auto">
              <a:xfrm flipH="1" flipV="1">
                <a:off x="3456" y="1918"/>
                <a:ext cx="3" cy="1"/>
              </a:xfrm>
              <a:prstGeom prst="line">
                <a:avLst/>
              </a:prstGeom>
              <a:grpFill/>
              <a:ln w="0">
                <a:solidFill>
                  <a:schemeClr val="tx1"/>
                </a:solidFill>
                <a:round/>
              </a:ln>
            </p:spPr>
            <p:txBody>
              <a:bodyPr/>
              <a:p>
                <a:endParaRPr lang="zh-CN" altLang="en-US"/>
              </a:p>
            </p:txBody>
          </p:sp>
          <p:sp>
            <p:nvSpPr>
              <p:cNvPr id="567" name="Line 1141"/>
              <p:cNvSpPr>
                <a:spLocks noChangeShapeType="1"/>
              </p:cNvSpPr>
              <p:nvPr/>
            </p:nvSpPr>
            <p:spPr bwMode="auto">
              <a:xfrm flipH="1" flipV="1">
                <a:off x="3449" y="1918"/>
                <a:ext cx="7" cy="1"/>
              </a:xfrm>
              <a:prstGeom prst="line">
                <a:avLst/>
              </a:prstGeom>
              <a:grpFill/>
              <a:ln w="0">
                <a:solidFill>
                  <a:schemeClr val="tx1"/>
                </a:solidFill>
                <a:round/>
              </a:ln>
            </p:spPr>
            <p:txBody>
              <a:bodyPr/>
              <a:p>
                <a:endParaRPr lang="zh-CN" altLang="en-US"/>
              </a:p>
            </p:txBody>
          </p:sp>
          <p:sp>
            <p:nvSpPr>
              <p:cNvPr id="568" name="Line 1142"/>
              <p:cNvSpPr>
                <a:spLocks noChangeShapeType="1"/>
              </p:cNvSpPr>
              <p:nvPr/>
            </p:nvSpPr>
            <p:spPr bwMode="auto">
              <a:xfrm flipH="1">
                <a:off x="3442" y="1918"/>
                <a:ext cx="7" cy="1"/>
              </a:xfrm>
              <a:prstGeom prst="line">
                <a:avLst/>
              </a:prstGeom>
              <a:grpFill/>
              <a:ln w="0">
                <a:solidFill>
                  <a:schemeClr val="tx1"/>
                </a:solidFill>
                <a:round/>
              </a:ln>
            </p:spPr>
            <p:txBody>
              <a:bodyPr/>
              <a:p>
                <a:endParaRPr lang="zh-CN" altLang="en-US"/>
              </a:p>
            </p:txBody>
          </p:sp>
          <p:sp>
            <p:nvSpPr>
              <p:cNvPr id="569" name="Line 1143"/>
              <p:cNvSpPr>
                <a:spLocks noChangeShapeType="1"/>
              </p:cNvSpPr>
              <p:nvPr/>
            </p:nvSpPr>
            <p:spPr bwMode="auto">
              <a:xfrm flipH="1">
                <a:off x="3435" y="1918"/>
                <a:ext cx="7" cy="1"/>
              </a:xfrm>
              <a:prstGeom prst="line">
                <a:avLst/>
              </a:prstGeom>
              <a:grpFill/>
              <a:ln w="0">
                <a:solidFill>
                  <a:schemeClr val="tx1"/>
                </a:solidFill>
                <a:round/>
              </a:ln>
            </p:spPr>
            <p:txBody>
              <a:bodyPr/>
              <a:p>
                <a:endParaRPr lang="zh-CN" altLang="en-US"/>
              </a:p>
            </p:txBody>
          </p:sp>
          <p:sp>
            <p:nvSpPr>
              <p:cNvPr id="570" name="Line 1144"/>
              <p:cNvSpPr>
                <a:spLocks noChangeShapeType="1"/>
              </p:cNvSpPr>
              <p:nvPr/>
            </p:nvSpPr>
            <p:spPr bwMode="auto">
              <a:xfrm flipH="1">
                <a:off x="3427" y="1918"/>
                <a:ext cx="8" cy="1"/>
              </a:xfrm>
              <a:prstGeom prst="line">
                <a:avLst/>
              </a:prstGeom>
              <a:grpFill/>
              <a:ln w="0">
                <a:solidFill>
                  <a:schemeClr val="tx1"/>
                </a:solidFill>
                <a:round/>
              </a:ln>
            </p:spPr>
            <p:txBody>
              <a:bodyPr/>
              <a:p>
                <a:endParaRPr lang="zh-CN" altLang="en-US"/>
              </a:p>
            </p:txBody>
          </p:sp>
          <p:sp>
            <p:nvSpPr>
              <p:cNvPr id="571" name="Line 1145"/>
              <p:cNvSpPr>
                <a:spLocks noChangeShapeType="1"/>
              </p:cNvSpPr>
              <p:nvPr/>
            </p:nvSpPr>
            <p:spPr bwMode="auto">
              <a:xfrm flipH="1">
                <a:off x="3420" y="1919"/>
                <a:ext cx="7" cy="2"/>
              </a:xfrm>
              <a:prstGeom prst="line">
                <a:avLst/>
              </a:prstGeom>
              <a:grpFill/>
              <a:ln w="0">
                <a:solidFill>
                  <a:schemeClr val="tx1"/>
                </a:solidFill>
                <a:round/>
              </a:ln>
            </p:spPr>
            <p:txBody>
              <a:bodyPr/>
              <a:p>
                <a:endParaRPr lang="zh-CN" altLang="en-US"/>
              </a:p>
            </p:txBody>
          </p:sp>
          <p:sp>
            <p:nvSpPr>
              <p:cNvPr id="572" name="Line 1146"/>
              <p:cNvSpPr>
                <a:spLocks noChangeShapeType="1"/>
              </p:cNvSpPr>
              <p:nvPr/>
            </p:nvSpPr>
            <p:spPr bwMode="auto">
              <a:xfrm flipH="1">
                <a:off x="3414" y="1921"/>
                <a:ext cx="6" cy="1"/>
              </a:xfrm>
              <a:prstGeom prst="line">
                <a:avLst/>
              </a:prstGeom>
              <a:grpFill/>
              <a:ln w="0">
                <a:solidFill>
                  <a:schemeClr val="tx1"/>
                </a:solidFill>
                <a:round/>
              </a:ln>
            </p:spPr>
            <p:txBody>
              <a:bodyPr/>
              <a:p>
                <a:endParaRPr lang="zh-CN" altLang="en-US"/>
              </a:p>
            </p:txBody>
          </p:sp>
          <p:sp>
            <p:nvSpPr>
              <p:cNvPr id="573" name="Line 1147"/>
              <p:cNvSpPr>
                <a:spLocks noChangeShapeType="1"/>
              </p:cNvSpPr>
              <p:nvPr/>
            </p:nvSpPr>
            <p:spPr bwMode="auto">
              <a:xfrm flipH="1">
                <a:off x="3407" y="1922"/>
                <a:ext cx="7" cy="2"/>
              </a:xfrm>
              <a:prstGeom prst="line">
                <a:avLst/>
              </a:prstGeom>
              <a:grpFill/>
              <a:ln w="0">
                <a:solidFill>
                  <a:schemeClr val="tx1"/>
                </a:solidFill>
                <a:round/>
              </a:ln>
            </p:spPr>
            <p:txBody>
              <a:bodyPr/>
              <a:p>
                <a:endParaRPr lang="zh-CN" altLang="en-US"/>
              </a:p>
            </p:txBody>
          </p:sp>
          <p:sp>
            <p:nvSpPr>
              <p:cNvPr id="574" name="Line 1148"/>
              <p:cNvSpPr>
                <a:spLocks noChangeShapeType="1"/>
              </p:cNvSpPr>
              <p:nvPr/>
            </p:nvSpPr>
            <p:spPr bwMode="auto">
              <a:xfrm flipH="1">
                <a:off x="3400" y="1924"/>
                <a:ext cx="7" cy="3"/>
              </a:xfrm>
              <a:prstGeom prst="line">
                <a:avLst/>
              </a:prstGeom>
              <a:grpFill/>
              <a:ln w="0">
                <a:solidFill>
                  <a:schemeClr val="tx1"/>
                </a:solidFill>
                <a:round/>
              </a:ln>
            </p:spPr>
            <p:txBody>
              <a:bodyPr/>
              <a:p>
                <a:endParaRPr lang="zh-CN" altLang="en-US"/>
              </a:p>
            </p:txBody>
          </p:sp>
          <p:sp>
            <p:nvSpPr>
              <p:cNvPr id="575" name="Line 1149"/>
              <p:cNvSpPr>
                <a:spLocks noChangeShapeType="1"/>
              </p:cNvSpPr>
              <p:nvPr/>
            </p:nvSpPr>
            <p:spPr bwMode="auto">
              <a:xfrm flipH="1">
                <a:off x="3393" y="1927"/>
                <a:ext cx="7" cy="2"/>
              </a:xfrm>
              <a:prstGeom prst="line">
                <a:avLst/>
              </a:prstGeom>
              <a:grpFill/>
              <a:ln w="0">
                <a:solidFill>
                  <a:schemeClr val="tx1"/>
                </a:solidFill>
                <a:round/>
              </a:ln>
            </p:spPr>
            <p:txBody>
              <a:bodyPr/>
              <a:p>
                <a:endParaRPr lang="zh-CN" altLang="en-US"/>
              </a:p>
            </p:txBody>
          </p:sp>
          <p:sp>
            <p:nvSpPr>
              <p:cNvPr id="576" name="Line 1150"/>
              <p:cNvSpPr>
                <a:spLocks noChangeShapeType="1"/>
              </p:cNvSpPr>
              <p:nvPr/>
            </p:nvSpPr>
            <p:spPr bwMode="auto">
              <a:xfrm flipH="1">
                <a:off x="3387" y="1929"/>
                <a:ext cx="6" cy="3"/>
              </a:xfrm>
              <a:prstGeom prst="line">
                <a:avLst/>
              </a:prstGeom>
              <a:grpFill/>
              <a:ln w="0">
                <a:solidFill>
                  <a:schemeClr val="tx1"/>
                </a:solidFill>
                <a:round/>
              </a:ln>
            </p:spPr>
            <p:txBody>
              <a:bodyPr/>
              <a:p>
                <a:endParaRPr lang="zh-CN" altLang="en-US"/>
              </a:p>
            </p:txBody>
          </p:sp>
          <p:sp>
            <p:nvSpPr>
              <p:cNvPr id="577" name="Line 1151"/>
              <p:cNvSpPr>
                <a:spLocks noChangeShapeType="1"/>
              </p:cNvSpPr>
              <p:nvPr/>
            </p:nvSpPr>
            <p:spPr bwMode="auto">
              <a:xfrm flipH="1">
                <a:off x="3381" y="1932"/>
                <a:ext cx="6" cy="4"/>
              </a:xfrm>
              <a:prstGeom prst="line">
                <a:avLst/>
              </a:prstGeom>
              <a:grpFill/>
              <a:ln w="0">
                <a:solidFill>
                  <a:schemeClr val="tx1"/>
                </a:solidFill>
                <a:round/>
              </a:ln>
            </p:spPr>
            <p:txBody>
              <a:bodyPr/>
              <a:p>
                <a:endParaRPr lang="zh-CN" altLang="en-US"/>
              </a:p>
            </p:txBody>
          </p:sp>
          <p:sp>
            <p:nvSpPr>
              <p:cNvPr id="578" name="Line 1152"/>
              <p:cNvSpPr>
                <a:spLocks noChangeShapeType="1"/>
              </p:cNvSpPr>
              <p:nvPr/>
            </p:nvSpPr>
            <p:spPr bwMode="auto">
              <a:xfrm flipH="1">
                <a:off x="3375" y="1936"/>
                <a:ext cx="6" cy="4"/>
              </a:xfrm>
              <a:prstGeom prst="line">
                <a:avLst/>
              </a:prstGeom>
              <a:grpFill/>
              <a:ln w="0">
                <a:solidFill>
                  <a:schemeClr val="tx1"/>
                </a:solidFill>
                <a:round/>
              </a:ln>
            </p:spPr>
            <p:txBody>
              <a:bodyPr/>
              <a:p>
                <a:endParaRPr lang="zh-CN" altLang="en-US"/>
              </a:p>
            </p:txBody>
          </p:sp>
          <p:sp>
            <p:nvSpPr>
              <p:cNvPr id="579" name="Line 1153"/>
              <p:cNvSpPr>
                <a:spLocks noChangeShapeType="1"/>
              </p:cNvSpPr>
              <p:nvPr/>
            </p:nvSpPr>
            <p:spPr bwMode="auto">
              <a:xfrm flipH="1">
                <a:off x="3369" y="1940"/>
                <a:ext cx="6" cy="4"/>
              </a:xfrm>
              <a:prstGeom prst="line">
                <a:avLst/>
              </a:prstGeom>
              <a:grpFill/>
              <a:ln w="0">
                <a:solidFill>
                  <a:schemeClr val="tx1"/>
                </a:solidFill>
                <a:round/>
              </a:ln>
            </p:spPr>
            <p:txBody>
              <a:bodyPr/>
              <a:p>
                <a:endParaRPr lang="zh-CN" altLang="en-US"/>
              </a:p>
            </p:txBody>
          </p:sp>
          <p:sp>
            <p:nvSpPr>
              <p:cNvPr id="580" name="Line 1154"/>
              <p:cNvSpPr>
                <a:spLocks noChangeShapeType="1"/>
              </p:cNvSpPr>
              <p:nvPr/>
            </p:nvSpPr>
            <p:spPr bwMode="auto">
              <a:xfrm flipH="1">
                <a:off x="3363" y="1944"/>
                <a:ext cx="6" cy="4"/>
              </a:xfrm>
              <a:prstGeom prst="line">
                <a:avLst/>
              </a:prstGeom>
              <a:grpFill/>
              <a:ln w="0">
                <a:solidFill>
                  <a:schemeClr val="tx1"/>
                </a:solidFill>
                <a:round/>
              </a:ln>
            </p:spPr>
            <p:txBody>
              <a:bodyPr/>
              <a:p>
                <a:endParaRPr lang="zh-CN" altLang="en-US"/>
              </a:p>
            </p:txBody>
          </p:sp>
          <p:sp>
            <p:nvSpPr>
              <p:cNvPr id="581" name="Line 1155"/>
              <p:cNvSpPr>
                <a:spLocks noChangeShapeType="1"/>
              </p:cNvSpPr>
              <p:nvPr/>
            </p:nvSpPr>
            <p:spPr bwMode="auto">
              <a:xfrm flipH="1">
                <a:off x="3358" y="1948"/>
                <a:ext cx="5" cy="5"/>
              </a:xfrm>
              <a:prstGeom prst="line">
                <a:avLst/>
              </a:prstGeom>
              <a:grpFill/>
              <a:ln w="0">
                <a:solidFill>
                  <a:schemeClr val="tx1"/>
                </a:solidFill>
                <a:round/>
              </a:ln>
            </p:spPr>
            <p:txBody>
              <a:bodyPr/>
              <a:p>
                <a:endParaRPr lang="zh-CN" altLang="en-US"/>
              </a:p>
            </p:txBody>
          </p:sp>
          <p:sp>
            <p:nvSpPr>
              <p:cNvPr id="582" name="Line 1156"/>
              <p:cNvSpPr>
                <a:spLocks noChangeShapeType="1"/>
              </p:cNvSpPr>
              <p:nvPr/>
            </p:nvSpPr>
            <p:spPr bwMode="auto">
              <a:xfrm flipH="1">
                <a:off x="3353" y="1953"/>
                <a:ext cx="5" cy="5"/>
              </a:xfrm>
              <a:prstGeom prst="line">
                <a:avLst/>
              </a:prstGeom>
              <a:grpFill/>
              <a:ln w="0">
                <a:solidFill>
                  <a:schemeClr val="tx1"/>
                </a:solidFill>
                <a:round/>
              </a:ln>
            </p:spPr>
            <p:txBody>
              <a:bodyPr/>
              <a:p>
                <a:endParaRPr lang="zh-CN" altLang="en-US"/>
              </a:p>
            </p:txBody>
          </p:sp>
          <p:sp>
            <p:nvSpPr>
              <p:cNvPr id="583" name="Line 1157"/>
              <p:cNvSpPr>
                <a:spLocks noChangeShapeType="1"/>
              </p:cNvSpPr>
              <p:nvPr/>
            </p:nvSpPr>
            <p:spPr bwMode="auto">
              <a:xfrm flipH="1">
                <a:off x="3348" y="1958"/>
                <a:ext cx="5" cy="5"/>
              </a:xfrm>
              <a:prstGeom prst="line">
                <a:avLst/>
              </a:prstGeom>
              <a:grpFill/>
              <a:ln w="0">
                <a:solidFill>
                  <a:schemeClr val="tx1"/>
                </a:solidFill>
                <a:round/>
              </a:ln>
            </p:spPr>
            <p:txBody>
              <a:bodyPr/>
              <a:p>
                <a:endParaRPr lang="zh-CN" altLang="en-US"/>
              </a:p>
            </p:txBody>
          </p:sp>
          <p:sp>
            <p:nvSpPr>
              <p:cNvPr id="584" name="Line 1158"/>
              <p:cNvSpPr>
                <a:spLocks noChangeShapeType="1"/>
              </p:cNvSpPr>
              <p:nvPr/>
            </p:nvSpPr>
            <p:spPr bwMode="auto">
              <a:xfrm flipH="1">
                <a:off x="3343" y="1963"/>
                <a:ext cx="5" cy="5"/>
              </a:xfrm>
              <a:prstGeom prst="line">
                <a:avLst/>
              </a:prstGeom>
              <a:grpFill/>
              <a:ln w="0">
                <a:solidFill>
                  <a:schemeClr val="tx1"/>
                </a:solidFill>
                <a:round/>
              </a:ln>
            </p:spPr>
            <p:txBody>
              <a:bodyPr/>
              <a:p>
                <a:endParaRPr lang="zh-CN" altLang="en-US"/>
              </a:p>
            </p:txBody>
          </p:sp>
          <p:sp>
            <p:nvSpPr>
              <p:cNvPr id="585" name="Line 1159"/>
              <p:cNvSpPr>
                <a:spLocks noChangeShapeType="1"/>
              </p:cNvSpPr>
              <p:nvPr/>
            </p:nvSpPr>
            <p:spPr bwMode="auto">
              <a:xfrm flipH="1">
                <a:off x="3339" y="1968"/>
                <a:ext cx="4" cy="6"/>
              </a:xfrm>
              <a:prstGeom prst="line">
                <a:avLst/>
              </a:prstGeom>
              <a:grpFill/>
              <a:ln w="0">
                <a:solidFill>
                  <a:schemeClr val="tx1"/>
                </a:solidFill>
                <a:round/>
              </a:ln>
            </p:spPr>
            <p:txBody>
              <a:bodyPr/>
              <a:p>
                <a:endParaRPr lang="zh-CN" altLang="en-US"/>
              </a:p>
            </p:txBody>
          </p:sp>
          <p:sp>
            <p:nvSpPr>
              <p:cNvPr id="586" name="Line 1160"/>
              <p:cNvSpPr>
                <a:spLocks noChangeShapeType="1"/>
              </p:cNvSpPr>
              <p:nvPr/>
            </p:nvSpPr>
            <p:spPr bwMode="auto">
              <a:xfrm flipH="1">
                <a:off x="3335" y="1974"/>
                <a:ext cx="4" cy="6"/>
              </a:xfrm>
              <a:prstGeom prst="line">
                <a:avLst/>
              </a:prstGeom>
              <a:grpFill/>
              <a:ln w="0">
                <a:solidFill>
                  <a:schemeClr val="tx1"/>
                </a:solidFill>
                <a:round/>
              </a:ln>
            </p:spPr>
            <p:txBody>
              <a:bodyPr/>
              <a:p>
                <a:endParaRPr lang="zh-CN" altLang="en-US"/>
              </a:p>
            </p:txBody>
          </p:sp>
          <p:sp>
            <p:nvSpPr>
              <p:cNvPr id="587" name="Line 1161"/>
              <p:cNvSpPr>
                <a:spLocks noChangeShapeType="1"/>
              </p:cNvSpPr>
              <p:nvPr/>
            </p:nvSpPr>
            <p:spPr bwMode="auto">
              <a:xfrm flipH="1">
                <a:off x="3331" y="1980"/>
                <a:ext cx="4" cy="6"/>
              </a:xfrm>
              <a:prstGeom prst="line">
                <a:avLst/>
              </a:prstGeom>
              <a:grpFill/>
              <a:ln w="0">
                <a:solidFill>
                  <a:schemeClr val="tx1"/>
                </a:solidFill>
                <a:round/>
              </a:ln>
            </p:spPr>
            <p:txBody>
              <a:bodyPr/>
              <a:p>
                <a:endParaRPr lang="zh-CN" altLang="en-US"/>
              </a:p>
            </p:txBody>
          </p:sp>
          <p:sp>
            <p:nvSpPr>
              <p:cNvPr id="588" name="Line 1162"/>
              <p:cNvSpPr>
                <a:spLocks noChangeShapeType="1"/>
              </p:cNvSpPr>
              <p:nvPr/>
            </p:nvSpPr>
            <p:spPr bwMode="auto">
              <a:xfrm flipH="1">
                <a:off x="3327" y="1986"/>
                <a:ext cx="4" cy="6"/>
              </a:xfrm>
              <a:prstGeom prst="line">
                <a:avLst/>
              </a:prstGeom>
              <a:grpFill/>
              <a:ln w="0">
                <a:solidFill>
                  <a:schemeClr val="tx1"/>
                </a:solidFill>
                <a:round/>
              </a:ln>
            </p:spPr>
            <p:txBody>
              <a:bodyPr/>
              <a:p>
                <a:endParaRPr lang="zh-CN" altLang="en-US"/>
              </a:p>
            </p:txBody>
          </p:sp>
          <p:sp>
            <p:nvSpPr>
              <p:cNvPr id="589" name="Line 1163"/>
              <p:cNvSpPr>
                <a:spLocks noChangeShapeType="1"/>
              </p:cNvSpPr>
              <p:nvPr/>
            </p:nvSpPr>
            <p:spPr bwMode="auto">
              <a:xfrm flipH="1">
                <a:off x="3325" y="1992"/>
                <a:ext cx="2" cy="6"/>
              </a:xfrm>
              <a:prstGeom prst="line">
                <a:avLst/>
              </a:prstGeom>
              <a:grpFill/>
              <a:ln w="0">
                <a:solidFill>
                  <a:schemeClr val="tx1"/>
                </a:solidFill>
                <a:round/>
              </a:ln>
            </p:spPr>
            <p:txBody>
              <a:bodyPr/>
              <a:p>
                <a:endParaRPr lang="zh-CN" altLang="en-US"/>
              </a:p>
            </p:txBody>
          </p:sp>
          <p:sp>
            <p:nvSpPr>
              <p:cNvPr id="590" name="Line 1164"/>
              <p:cNvSpPr>
                <a:spLocks noChangeShapeType="1"/>
              </p:cNvSpPr>
              <p:nvPr/>
            </p:nvSpPr>
            <p:spPr bwMode="auto">
              <a:xfrm flipH="1">
                <a:off x="3322" y="1998"/>
                <a:ext cx="3" cy="7"/>
              </a:xfrm>
              <a:prstGeom prst="line">
                <a:avLst/>
              </a:prstGeom>
              <a:grpFill/>
              <a:ln w="0">
                <a:solidFill>
                  <a:schemeClr val="tx1"/>
                </a:solidFill>
                <a:round/>
              </a:ln>
            </p:spPr>
            <p:txBody>
              <a:bodyPr/>
              <a:p>
                <a:endParaRPr lang="zh-CN" altLang="en-US"/>
              </a:p>
            </p:txBody>
          </p:sp>
          <p:sp>
            <p:nvSpPr>
              <p:cNvPr id="591" name="Line 1165"/>
              <p:cNvSpPr>
                <a:spLocks noChangeShapeType="1"/>
              </p:cNvSpPr>
              <p:nvPr/>
            </p:nvSpPr>
            <p:spPr bwMode="auto">
              <a:xfrm flipH="1">
                <a:off x="3319" y="2005"/>
                <a:ext cx="3" cy="7"/>
              </a:xfrm>
              <a:prstGeom prst="line">
                <a:avLst/>
              </a:prstGeom>
              <a:grpFill/>
              <a:ln w="0">
                <a:solidFill>
                  <a:schemeClr val="tx1"/>
                </a:solidFill>
                <a:round/>
              </a:ln>
            </p:spPr>
            <p:txBody>
              <a:bodyPr/>
              <a:p>
                <a:endParaRPr lang="zh-CN" altLang="en-US"/>
              </a:p>
            </p:txBody>
          </p:sp>
          <p:sp>
            <p:nvSpPr>
              <p:cNvPr id="592" name="Line 1166"/>
              <p:cNvSpPr>
                <a:spLocks noChangeShapeType="1"/>
              </p:cNvSpPr>
              <p:nvPr/>
            </p:nvSpPr>
            <p:spPr bwMode="auto">
              <a:xfrm flipH="1">
                <a:off x="3317" y="2012"/>
                <a:ext cx="2" cy="7"/>
              </a:xfrm>
              <a:prstGeom prst="line">
                <a:avLst/>
              </a:prstGeom>
              <a:grpFill/>
              <a:ln w="0">
                <a:solidFill>
                  <a:schemeClr val="tx1"/>
                </a:solidFill>
                <a:round/>
              </a:ln>
            </p:spPr>
            <p:txBody>
              <a:bodyPr/>
              <a:p>
                <a:endParaRPr lang="zh-CN" altLang="en-US"/>
              </a:p>
            </p:txBody>
          </p:sp>
          <p:sp>
            <p:nvSpPr>
              <p:cNvPr id="593" name="Line 1167"/>
              <p:cNvSpPr>
                <a:spLocks noChangeShapeType="1"/>
              </p:cNvSpPr>
              <p:nvPr/>
            </p:nvSpPr>
            <p:spPr bwMode="auto">
              <a:xfrm flipH="1">
                <a:off x="3316" y="2019"/>
                <a:ext cx="1" cy="5"/>
              </a:xfrm>
              <a:prstGeom prst="line">
                <a:avLst/>
              </a:prstGeom>
              <a:grpFill/>
              <a:ln w="0">
                <a:solidFill>
                  <a:schemeClr val="tx1"/>
                </a:solidFill>
                <a:round/>
              </a:ln>
            </p:spPr>
            <p:txBody>
              <a:bodyPr/>
              <a:p>
                <a:endParaRPr lang="zh-CN" altLang="en-US"/>
              </a:p>
            </p:txBody>
          </p:sp>
          <p:sp>
            <p:nvSpPr>
              <p:cNvPr id="594" name="Line 1168"/>
              <p:cNvSpPr>
                <a:spLocks noChangeShapeType="1"/>
              </p:cNvSpPr>
              <p:nvPr/>
            </p:nvSpPr>
            <p:spPr bwMode="auto">
              <a:xfrm flipH="1" flipV="1">
                <a:off x="3366" y="1461"/>
                <a:ext cx="303" cy="21"/>
              </a:xfrm>
              <a:prstGeom prst="line">
                <a:avLst/>
              </a:prstGeom>
              <a:grpFill/>
              <a:ln w="0">
                <a:solidFill>
                  <a:schemeClr val="tx1"/>
                </a:solidFill>
                <a:round/>
              </a:ln>
            </p:spPr>
            <p:txBody>
              <a:bodyPr/>
              <a:p>
                <a:endParaRPr lang="zh-CN" altLang="en-US"/>
              </a:p>
            </p:txBody>
          </p:sp>
          <p:sp>
            <p:nvSpPr>
              <p:cNvPr id="595" name="Line 1169"/>
              <p:cNvSpPr>
                <a:spLocks noChangeShapeType="1"/>
              </p:cNvSpPr>
              <p:nvPr/>
            </p:nvSpPr>
            <p:spPr bwMode="auto">
              <a:xfrm flipH="1" flipV="1">
                <a:off x="2874" y="1448"/>
                <a:ext cx="492" cy="13"/>
              </a:xfrm>
              <a:prstGeom prst="line">
                <a:avLst/>
              </a:prstGeom>
              <a:grpFill/>
              <a:ln w="0">
                <a:solidFill>
                  <a:schemeClr val="tx1"/>
                </a:solidFill>
                <a:round/>
              </a:ln>
            </p:spPr>
            <p:txBody>
              <a:bodyPr/>
              <a:p>
                <a:endParaRPr lang="zh-CN" altLang="en-US"/>
              </a:p>
            </p:txBody>
          </p:sp>
          <p:sp>
            <p:nvSpPr>
              <p:cNvPr id="596" name="Line 1170"/>
              <p:cNvSpPr>
                <a:spLocks noChangeShapeType="1"/>
              </p:cNvSpPr>
              <p:nvPr/>
            </p:nvSpPr>
            <p:spPr bwMode="auto">
              <a:xfrm flipH="1">
                <a:off x="2383" y="1448"/>
                <a:ext cx="491" cy="13"/>
              </a:xfrm>
              <a:prstGeom prst="line">
                <a:avLst/>
              </a:prstGeom>
              <a:grpFill/>
              <a:ln w="0">
                <a:solidFill>
                  <a:schemeClr val="tx1"/>
                </a:solidFill>
                <a:round/>
              </a:ln>
            </p:spPr>
            <p:txBody>
              <a:bodyPr/>
              <a:p>
                <a:endParaRPr lang="zh-CN" altLang="en-US"/>
              </a:p>
            </p:txBody>
          </p:sp>
          <p:sp>
            <p:nvSpPr>
              <p:cNvPr id="597" name="Line 1171"/>
              <p:cNvSpPr>
                <a:spLocks noChangeShapeType="1"/>
              </p:cNvSpPr>
              <p:nvPr/>
            </p:nvSpPr>
            <p:spPr bwMode="auto">
              <a:xfrm flipH="1">
                <a:off x="1923" y="1461"/>
                <a:ext cx="460" cy="36"/>
              </a:xfrm>
              <a:prstGeom prst="line">
                <a:avLst/>
              </a:prstGeom>
              <a:grpFill/>
              <a:ln w="0">
                <a:solidFill>
                  <a:schemeClr val="tx1"/>
                </a:solidFill>
                <a:round/>
              </a:ln>
            </p:spPr>
            <p:txBody>
              <a:bodyPr/>
              <a:p>
                <a:endParaRPr lang="zh-CN" altLang="en-US"/>
              </a:p>
            </p:txBody>
          </p:sp>
          <p:sp>
            <p:nvSpPr>
              <p:cNvPr id="598" name="Line 1172"/>
              <p:cNvSpPr>
                <a:spLocks noChangeShapeType="1"/>
              </p:cNvSpPr>
              <p:nvPr/>
            </p:nvSpPr>
            <p:spPr bwMode="auto">
              <a:xfrm flipH="1" flipV="1">
                <a:off x="2432" y="2019"/>
                <a:ext cx="1" cy="5"/>
              </a:xfrm>
              <a:prstGeom prst="line">
                <a:avLst/>
              </a:prstGeom>
              <a:grpFill/>
              <a:ln w="0">
                <a:solidFill>
                  <a:schemeClr val="tx1"/>
                </a:solidFill>
                <a:round/>
              </a:ln>
            </p:spPr>
            <p:txBody>
              <a:bodyPr/>
              <a:p>
                <a:endParaRPr lang="zh-CN" altLang="en-US"/>
              </a:p>
            </p:txBody>
          </p:sp>
          <p:sp>
            <p:nvSpPr>
              <p:cNvPr id="599" name="Line 1173"/>
              <p:cNvSpPr>
                <a:spLocks noChangeShapeType="1"/>
              </p:cNvSpPr>
              <p:nvPr/>
            </p:nvSpPr>
            <p:spPr bwMode="auto">
              <a:xfrm flipH="1" flipV="1">
                <a:off x="2429" y="2012"/>
                <a:ext cx="3" cy="7"/>
              </a:xfrm>
              <a:prstGeom prst="line">
                <a:avLst/>
              </a:prstGeom>
              <a:grpFill/>
              <a:ln w="0">
                <a:solidFill>
                  <a:schemeClr val="tx1"/>
                </a:solidFill>
                <a:round/>
              </a:ln>
            </p:spPr>
            <p:txBody>
              <a:bodyPr/>
              <a:p>
                <a:endParaRPr lang="zh-CN" altLang="en-US"/>
              </a:p>
            </p:txBody>
          </p:sp>
          <p:sp>
            <p:nvSpPr>
              <p:cNvPr id="600" name="Line 1174"/>
              <p:cNvSpPr>
                <a:spLocks noChangeShapeType="1"/>
              </p:cNvSpPr>
              <p:nvPr/>
            </p:nvSpPr>
            <p:spPr bwMode="auto">
              <a:xfrm flipH="1" flipV="1">
                <a:off x="2427" y="2005"/>
                <a:ext cx="2" cy="7"/>
              </a:xfrm>
              <a:prstGeom prst="line">
                <a:avLst/>
              </a:prstGeom>
              <a:grpFill/>
              <a:ln w="0">
                <a:solidFill>
                  <a:schemeClr val="tx1"/>
                </a:solidFill>
                <a:round/>
              </a:ln>
            </p:spPr>
            <p:txBody>
              <a:bodyPr/>
              <a:p>
                <a:endParaRPr lang="zh-CN" altLang="en-US"/>
              </a:p>
            </p:txBody>
          </p:sp>
          <p:sp>
            <p:nvSpPr>
              <p:cNvPr id="601" name="Line 1175"/>
              <p:cNvSpPr>
                <a:spLocks noChangeShapeType="1"/>
              </p:cNvSpPr>
              <p:nvPr/>
            </p:nvSpPr>
            <p:spPr bwMode="auto">
              <a:xfrm flipH="1" flipV="1">
                <a:off x="2424" y="1998"/>
                <a:ext cx="3" cy="7"/>
              </a:xfrm>
              <a:prstGeom prst="line">
                <a:avLst/>
              </a:prstGeom>
              <a:grpFill/>
              <a:ln w="0">
                <a:solidFill>
                  <a:schemeClr val="tx1"/>
                </a:solidFill>
                <a:round/>
              </a:ln>
            </p:spPr>
            <p:txBody>
              <a:bodyPr/>
              <a:p>
                <a:endParaRPr lang="zh-CN" altLang="en-US"/>
              </a:p>
            </p:txBody>
          </p:sp>
          <p:sp>
            <p:nvSpPr>
              <p:cNvPr id="602" name="Line 1176"/>
              <p:cNvSpPr>
                <a:spLocks noChangeShapeType="1"/>
              </p:cNvSpPr>
              <p:nvPr/>
            </p:nvSpPr>
            <p:spPr bwMode="auto">
              <a:xfrm flipH="1" flipV="1">
                <a:off x="2421" y="1992"/>
                <a:ext cx="3" cy="6"/>
              </a:xfrm>
              <a:prstGeom prst="line">
                <a:avLst/>
              </a:prstGeom>
              <a:grpFill/>
              <a:ln w="0">
                <a:solidFill>
                  <a:schemeClr val="tx1"/>
                </a:solidFill>
                <a:round/>
              </a:ln>
            </p:spPr>
            <p:txBody>
              <a:bodyPr/>
              <a:p>
                <a:endParaRPr lang="zh-CN" altLang="en-US"/>
              </a:p>
            </p:txBody>
          </p:sp>
          <p:sp>
            <p:nvSpPr>
              <p:cNvPr id="603" name="Line 1177"/>
              <p:cNvSpPr>
                <a:spLocks noChangeShapeType="1"/>
              </p:cNvSpPr>
              <p:nvPr/>
            </p:nvSpPr>
            <p:spPr bwMode="auto">
              <a:xfrm flipH="1" flipV="1">
                <a:off x="2418" y="1986"/>
                <a:ext cx="3" cy="6"/>
              </a:xfrm>
              <a:prstGeom prst="line">
                <a:avLst/>
              </a:prstGeom>
              <a:grpFill/>
              <a:ln w="0">
                <a:solidFill>
                  <a:schemeClr val="tx1"/>
                </a:solidFill>
                <a:round/>
              </a:ln>
            </p:spPr>
            <p:txBody>
              <a:bodyPr/>
              <a:p>
                <a:endParaRPr lang="zh-CN" altLang="en-US"/>
              </a:p>
            </p:txBody>
          </p:sp>
          <p:sp>
            <p:nvSpPr>
              <p:cNvPr id="604" name="Line 1178"/>
              <p:cNvSpPr>
                <a:spLocks noChangeShapeType="1"/>
              </p:cNvSpPr>
              <p:nvPr/>
            </p:nvSpPr>
            <p:spPr bwMode="auto">
              <a:xfrm flipH="1" flipV="1">
                <a:off x="2414" y="1980"/>
                <a:ext cx="4" cy="6"/>
              </a:xfrm>
              <a:prstGeom prst="line">
                <a:avLst/>
              </a:prstGeom>
              <a:grpFill/>
              <a:ln w="0">
                <a:solidFill>
                  <a:schemeClr val="tx1"/>
                </a:solidFill>
                <a:round/>
              </a:ln>
            </p:spPr>
            <p:txBody>
              <a:bodyPr/>
              <a:p>
                <a:endParaRPr lang="zh-CN" altLang="en-US"/>
              </a:p>
            </p:txBody>
          </p:sp>
          <p:sp>
            <p:nvSpPr>
              <p:cNvPr id="605" name="Line 1179"/>
              <p:cNvSpPr>
                <a:spLocks noChangeShapeType="1"/>
              </p:cNvSpPr>
              <p:nvPr/>
            </p:nvSpPr>
            <p:spPr bwMode="auto">
              <a:xfrm flipH="1" flipV="1">
                <a:off x="2410" y="1974"/>
                <a:ext cx="4" cy="6"/>
              </a:xfrm>
              <a:prstGeom prst="line">
                <a:avLst/>
              </a:prstGeom>
              <a:grpFill/>
              <a:ln w="0">
                <a:solidFill>
                  <a:schemeClr val="tx1"/>
                </a:solidFill>
                <a:round/>
              </a:ln>
            </p:spPr>
            <p:txBody>
              <a:bodyPr/>
              <a:p>
                <a:endParaRPr lang="zh-CN" altLang="en-US"/>
              </a:p>
            </p:txBody>
          </p:sp>
          <p:sp>
            <p:nvSpPr>
              <p:cNvPr id="606" name="Line 1180"/>
              <p:cNvSpPr>
                <a:spLocks noChangeShapeType="1"/>
              </p:cNvSpPr>
              <p:nvPr/>
            </p:nvSpPr>
            <p:spPr bwMode="auto">
              <a:xfrm flipH="1" flipV="1">
                <a:off x="2406" y="1968"/>
                <a:ext cx="4" cy="6"/>
              </a:xfrm>
              <a:prstGeom prst="line">
                <a:avLst/>
              </a:prstGeom>
              <a:grpFill/>
              <a:ln w="0">
                <a:solidFill>
                  <a:schemeClr val="tx1"/>
                </a:solidFill>
                <a:round/>
              </a:ln>
            </p:spPr>
            <p:txBody>
              <a:bodyPr/>
              <a:p>
                <a:endParaRPr lang="zh-CN" altLang="en-US"/>
              </a:p>
            </p:txBody>
          </p:sp>
          <p:sp>
            <p:nvSpPr>
              <p:cNvPr id="607" name="Line 1181"/>
              <p:cNvSpPr>
                <a:spLocks noChangeShapeType="1"/>
              </p:cNvSpPr>
              <p:nvPr/>
            </p:nvSpPr>
            <p:spPr bwMode="auto">
              <a:xfrm flipH="1" flipV="1">
                <a:off x="2401" y="1963"/>
                <a:ext cx="5" cy="5"/>
              </a:xfrm>
              <a:prstGeom prst="line">
                <a:avLst/>
              </a:prstGeom>
              <a:grpFill/>
              <a:ln w="0">
                <a:solidFill>
                  <a:schemeClr val="tx1"/>
                </a:solidFill>
                <a:round/>
              </a:ln>
            </p:spPr>
            <p:txBody>
              <a:bodyPr/>
              <a:p>
                <a:endParaRPr lang="zh-CN" altLang="en-US"/>
              </a:p>
            </p:txBody>
          </p:sp>
          <p:sp>
            <p:nvSpPr>
              <p:cNvPr id="608" name="Line 1182"/>
              <p:cNvSpPr>
                <a:spLocks noChangeShapeType="1"/>
              </p:cNvSpPr>
              <p:nvPr/>
            </p:nvSpPr>
            <p:spPr bwMode="auto">
              <a:xfrm flipH="1" flipV="1">
                <a:off x="2396" y="1958"/>
                <a:ext cx="5" cy="5"/>
              </a:xfrm>
              <a:prstGeom prst="line">
                <a:avLst/>
              </a:prstGeom>
              <a:grpFill/>
              <a:ln w="0">
                <a:solidFill>
                  <a:schemeClr val="tx1"/>
                </a:solidFill>
                <a:round/>
              </a:ln>
            </p:spPr>
            <p:txBody>
              <a:bodyPr/>
              <a:p>
                <a:endParaRPr lang="zh-CN" altLang="en-US"/>
              </a:p>
            </p:txBody>
          </p:sp>
          <p:sp>
            <p:nvSpPr>
              <p:cNvPr id="609" name="Line 1183"/>
              <p:cNvSpPr>
                <a:spLocks noChangeShapeType="1"/>
              </p:cNvSpPr>
              <p:nvPr/>
            </p:nvSpPr>
            <p:spPr bwMode="auto">
              <a:xfrm flipH="1" flipV="1">
                <a:off x="2391" y="1953"/>
                <a:ext cx="5" cy="5"/>
              </a:xfrm>
              <a:prstGeom prst="line">
                <a:avLst/>
              </a:prstGeom>
              <a:grpFill/>
              <a:ln w="0">
                <a:solidFill>
                  <a:schemeClr val="tx1"/>
                </a:solidFill>
                <a:round/>
              </a:ln>
            </p:spPr>
            <p:txBody>
              <a:bodyPr/>
              <a:p>
                <a:endParaRPr lang="zh-CN" altLang="en-US"/>
              </a:p>
            </p:txBody>
          </p:sp>
          <p:sp>
            <p:nvSpPr>
              <p:cNvPr id="610" name="Line 1184"/>
              <p:cNvSpPr>
                <a:spLocks noChangeShapeType="1"/>
              </p:cNvSpPr>
              <p:nvPr/>
            </p:nvSpPr>
            <p:spPr bwMode="auto">
              <a:xfrm flipH="1" flipV="1">
                <a:off x="2386" y="1948"/>
                <a:ext cx="5" cy="5"/>
              </a:xfrm>
              <a:prstGeom prst="line">
                <a:avLst/>
              </a:prstGeom>
              <a:grpFill/>
              <a:ln w="0">
                <a:solidFill>
                  <a:schemeClr val="tx1"/>
                </a:solidFill>
                <a:round/>
              </a:ln>
            </p:spPr>
            <p:txBody>
              <a:bodyPr/>
              <a:p>
                <a:endParaRPr lang="zh-CN" altLang="en-US"/>
              </a:p>
            </p:txBody>
          </p:sp>
          <p:sp>
            <p:nvSpPr>
              <p:cNvPr id="611" name="Line 1185"/>
              <p:cNvSpPr>
                <a:spLocks noChangeShapeType="1"/>
              </p:cNvSpPr>
              <p:nvPr/>
            </p:nvSpPr>
            <p:spPr bwMode="auto">
              <a:xfrm flipH="1" flipV="1">
                <a:off x="2380" y="1944"/>
                <a:ext cx="6" cy="4"/>
              </a:xfrm>
              <a:prstGeom prst="line">
                <a:avLst/>
              </a:prstGeom>
              <a:grpFill/>
              <a:ln w="0">
                <a:solidFill>
                  <a:schemeClr val="tx1"/>
                </a:solidFill>
                <a:round/>
              </a:ln>
            </p:spPr>
            <p:txBody>
              <a:bodyPr/>
              <a:p>
                <a:endParaRPr lang="zh-CN" altLang="en-US"/>
              </a:p>
            </p:txBody>
          </p:sp>
          <p:sp>
            <p:nvSpPr>
              <p:cNvPr id="612" name="Line 1186"/>
              <p:cNvSpPr>
                <a:spLocks noChangeShapeType="1"/>
              </p:cNvSpPr>
              <p:nvPr/>
            </p:nvSpPr>
            <p:spPr bwMode="auto">
              <a:xfrm flipH="1" flipV="1">
                <a:off x="2374" y="1940"/>
                <a:ext cx="6" cy="4"/>
              </a:xfrm>
              <a:prstGeom prst="line">
                <a:avLst/>
              </a:prstGeom>
              <a:grpFill/>
              <a:ln w="0">
                <a:solidFill>
                  <a:schemeClr val="tx1"/>
                </a:solidFill>
                <a:round/>
              </a:ln>
            </p:spPr>
            <p:txBody>
              <a:bodyPr/>
              <a:p>
                <a:endParaRPr lang="zh-CN" altLang="en-US"/>
              </a:p>
            </p:txBody>
          </p:sp>
          <p:sp>
            <p:nvSpPr>
              <p:cNvPr id="613" name="Line 1187"/>
              <p:cNvSpPr>
                <a:spLocks noChangeShapeType="1"/>
              </p:cNvSpPr>
              <p:nvPr/>
            </p:nvSpPr>
            <p:spPr bwMode="auto">
              <a:xfrm flipH="1" flipV="1">
                <a:off x="2368" y="1936"/>
                <a:ext cx="6" cy="4"/>
              </a:xfrm>
              <a:prstGeom prst="line">
                <a:avLst/>
              </a:prstGeom>
              <a:grpFill/>
              <a:ln w="0">
                <a:solidFill>
                  <a:schemeClr val="tx1"/>
                </a:solidFill>
                <a:round/>
              </a:ln>
            </p:spPr>
            <p:txBody>
              <a:bodyPr/>
              <a:p>
                <a:endParaRPr lang="zh-CN" altLang="en-US"/>
              </a:p>
            </p:txBody>
          </p:sp>
          <p:sp>
            <p:nvSpPr>
              <p:cNvPr id="614" name="Line 1188"/>
              <p:cNvSpPr>
                <a:spLocks noChangeShapeType="1"/>
              </p:cNvSpPr>
              <p:nvPr/>
            </p:nvSpPr>
            <p:spPr bwMode="auto">
              <a:xfrm flipH="1" flipV="1">
                <a:off x="2362" y="1932"/>
                <a:ext cx="6" cy="4"/>
              </a:xfrm>
              <a:prstGeom prst="line">
                <a:avLst/>
              </a:prstGeom>
              <a:grpFill/>
              <a:ln w="0">
                <a:solidFill>
                  <a:schemeClr val="tx1"/>
                </a:solidFill>
                <a:round/>
              </a:ln>
            </p:spPr>
            <p:txBody>
              <a:bodyPr/>
              <a:p>
                <a:endParaRPr lang="zh-CN" altLang="en-US"/>
              </a:p>
            </p:txBody>
          </p:sp>
          <p:sp>
            <p:nvSpPr>
              <p:cNvPr id="615" name="Line 1189"/>
              <p:cNvSpPr>
                <a:spLocks noChangeShapeType="1"/>
              </p:cNvSpPr>
              <p:nvPr/>
            </p:nvSpPr>
            <p:spPr bwMode="auto">
              <a:xfrm flipH="1" flipV="1">
                <a:off x="2355" y="1929"/>
                <a:ext cx="7" cy="3"/>
              </a:xfrm>
              <a:prstGeom prst="line">
                <a:avLst/>
              </a:prstGeom>
              <a:grpFill/>
              <a:ln w="0">
                <a:solidFill>
                  <a:schemeClr val="tx1"/>
                </a:solidFill>
                <a:round/>
              </a:ln>
            </p:spPr>
            <p:txBody>
              <a:bodyPr/>
              <a:p>
                <a:endParaRPr lang="zh-CN" altLang="en-US"/>
              </a:p>
            </p:txBody>
          </p:sp>
          <p:sp>
            <p:nvSpPr>
              <p:cNvPr id="616" name="Line 1190"/>
              <p:cNvSpPr>
                <a:spLocks noChangeShapeType="1"/>
              </p:cNvSpPr>
              <p:nvPr/>
            </p:nvSpPr>
            <p:spPr bwMode="auto">
              <a:xfrm flipH="1" flipV="1">
                <a:off x="2349" y="1927"/>
                <a:ext cx="6" cy="2"/>
              </a:xfrm>
              <a:prstGeom prst="line">
                <a:avLst/>
              </a:prstGeom>
              <a:grpFill/>
              <a:ln w="0">
                <a:solidFill>
                  <a:schemeClr val="tx1"/>
                </a:solidFill>
                <a:round/>
              </a:ln>
            </p:spPr>
            <p:txBody>
              <a:bodyPr/>
              <a:p>
                <a:endParaRPr lang="zh-CN" altLang="en-US"/>
              </a:p>
            </p:txBody>
          </p:sp>
          <p:sp>
            <p:nvSpPr>
              <p:cNvPr id="617" name="Line 1191"/>
              <p:cNvSpPr>
                <a:spLocks noChangeShapeType="1"/>
              </p:cNvSpPr>
              <p:nvPr/>
            </p:nvSpPr>
            <p:spPr bwMode="auto">
              <a:xfrm flipH="1" flipV="1">
                <a:off x="2342" y="1924"/>
                <a:ext cx="7" cy="3"/>
              </a:xfrm>
              <a:prstGeom prst="line">
                <a:avLst/>
              </a:prstGeom>
              <a:grpFill/>
              <a:ln w="0">
                <a:solidFill>
                  <a:schemeClr val="tx1"/>
                </a:solidFill>
                <a:round/>
              </a:ln>
            </p:spPr>
            <p:txBody>
              <a:bodyPr/>
              <a:p>
                <a:endParaRPr lang="zh-CN" altLang="en-US"/>
              </a:p>
            </p:txBody>
          </p:sp>
          <p:sp>
            <p:nvSpPr>
              <p:cNvPr id="618" name="Line 1192"/>
              <p:cNvSpPr>
                <a:spLocks noChangeShapeType="1"/>
              </p:cNvSpPr>
              <p:nvPr/>
            </p:nvSpPr>
            <p:spPr bwMode="auto">
              <a:xfrm flipH="1" flipV="1">
                <a:off x="2335" y="1922"/>
                <a:ext cx="7" cy="2"/>
              </a:xfrm>
              <a:prstGeom prst="line">
                <a:avLst/>
              </a:prstGeom>
              <a:grpFill/>
              <a:ln w="0">
                <a:solidFill>
                  <a:schemeClr val="tx1"/>
                </a:solidFill>
                <a:round/>
              </a:ln>
            </p:spPr>
            <p:txBody>
              <a:bodyPr/>
              <a:p>
                <a:endParaRPr lang="zh-CN" altLang="en-US"/>
              </a:p>
            </p:txBody>
          </p:sp>
          <p:sp>
            <p:nvSpPr>
              <p:cNvPr id="619" name="Line 1193"/>
              <p:cNvSpPr>
                <a:spLocks noChangeShapeType="1"/>
              </p:cNvSpPr>
              <p:nvPr/>
            </p:nvSpPr>
            <p:spPr bwMode="auto">
              <a:xfrm flipH="1" flipV="1">
                <a:off x="2328" y="1921"/>
                <a:ext cx="7" cy="1"/>
              </a:xfrm>
              <a:prstGeom prst="line">
                <a:avLst/>
              </a:prstGeom>
              <a:grpFill/>
              <a:ln w="0">
                <a:solidFill>
                  <a:schemeClr val="tx1"/>
                </a:solidFill>
                <a:round/>
              </a:ln>
            </p:spPr>
            <p:txBody>
              <a:bodyPr/>
              <a:p>
                <a:endParaRPr lang="zh-CN" altLang="en-US"/>
              </a:p>
            </p:txBody>
          </p:sp>
          <p:sp>
            <p:nvSpPr>
              <p:cNvPr id="620" name="Line 1194"/>
              <p:cNvSpPr>
                <a:spLocks noChangeShapeType="1"/>
              </p:cNvSpPr>
              <p:nvPr/>
            </p:nvSpPr>
            <p:spPr bwMode="auto">
              <a:xfrm flipH="1" flipV="1">
                <a:off x="2321" y="1919"/>
                <a:ext cx="7" cy="2"/>
              </a:xfrm>
              <a:prstGeom prst="line">
                <a:avLst/>
              </a:prstGeom>
              <a:grpFill/>
              <a:ln w="0">
                <a:solidFill>
                  <a:schemeClr val="tx1"/>
                </a:solidFill>
                <a:round/>
              </a:ln>
            </p:spPr>
            <p:txBody>
              <a:bodyPr/>
              <a:p>
                <a:endParaRPr lang="zh-CN" altLang="en-US"/>
              </a:p>
            </p:txBody>
          </p:sp>
          <p:sp>
            <p:nvSpPr>
              <p:cNvPr id="621" name="Line 1195"/>
              <p:cNvSpPr>
                <a:spLocks noChangeShapeType="1"/>
              </p:cNvSpPr>
              <p:nvPr/>
            </p:nvSpPr>
            <p:spPr bwMode="auto">
              <a:xfrm flipH="1" flipV="1">
                <a:off x="2314" y="1918"/>
                <a:ext cx="7" cy="1"/>
              </a:xfrm>
              <a:prstGeom prst="line">
                <a:avLst/>
              </a:prstGeom>
              <a:grpFill/>
              <a:ln w="0">
                <a:solidFill>
                  <a:schemeClr val="tx1"/>
                </a:solidFill>
                <a:round/>
              </a:ln>
            </p:spPr>
            <p:txBody>
              <a:bodyPr/>
              <a:p>
                <a:endParaRPr lang="zh-CN" altLang="en-US"/>
              </a:p>
            </p:txBody>
          </p:sp>
          <p:sp>
            <p:nvSpPr>
              <p:cNvPr id="622" name="Line 1196"/>
              <p:cNvSpPr>
                <a:spLocks noChangeShapeType="1"/>
              </p:cNvSpPr>
              <p:nvPr/>
            </p:nvSpPr>
            <p:spPr bwMode="auto">
              <a:xfrm flipH="1" flipV="1">
                <a:off x="2307" y="1918"/>
                <a:ext cx="7" cy="1"/>
              </a:xfrm>
              <a:prstGeom prst="line">
                <a:avLst/>
              </a:prstGeom>
              <a:grpFill/>
              <a:ln w="0">
                <a:solidFill>
                  <a:schemeClr val="tx1"/>
                </a:solidFill>
                <a:round/>
              </a:ln>
            </p:spPr>
            <p:txBody>
              <a:bodyPr/>
              <a:p>
                <a:endParaRPr lang="zh-CN" altLang="en-US"/>
              </a:p>
            </p:txBody>
          </p:sp>
          <p:sp>
            <p:nvSpPr>
              <p:cNvPr id="623" name="Line 1197"/>
              <p:cNvSpPr>
                <a:spLocks noChangeShapeType="1"/>
              </p:cNvSpPr>
              <p:nvPr/>
            </p:nvSpPr>
            <p:spPr bwMode="auto">
              <a:xfrm flipH="1" flipV="1">
                <a:off x="2300" y="1918"/>
                <a:ext cx="7" cy="1"/>
              </a:xfrm>
              <a:prstGeom prst="line">
                <a:avLst/>
              </a:prstGeom>
              <a:grpFill/>
              <a:ln w="0">
                <a:solidFill>
                  <a:schemeClr val="tx1"/>
                </a:solidFill>
                <a:round/>
              </a:ln>
            </p:spPr>
            <p:txBody>
              <a:bodyPr/>
              <a:p>
                <a:endParaRPr lang="zh-CN" altLang="en-US"/>
              </a:p>
            </p:txBody>
          </p:sp>
          <p:sp>
            <p:nvSpPr>
              <p:cNvPr id="624" name="Line 1198"/>
              <p:cNvSpPr>
                <a:spLocks noChangeShapeType="1"/>
              </p:cNvSpPr>
              <p:nvPr/>
            </p:nvSpPr>
            <p:spPr bwMode="auto">
              <a:xfrm flipH="1">
                <a:off x="2293" y="1918"/>
                <a:ext cx="7" cy="1"/>
              </a:xfrm>
              <a:prstGeom prst="line">
                <a:avLst/>
              </a:prstGeom>
              <a:grpFill/>
              <a:ln w="0">
                <a:solidFill>
                  <a:schemeClr val="tx1"/>
                </a:solidFill>
                <a:round/>
              </a:ln>
            </p:spPr>
            <p:txBody>
              <a:bodyPr/>
              <a:p>
                <a:endParaRPr lang="zh-CN" altLang="en-US"/>
              </a:p>
            </p:txBody>
          </p:sp>
          <p:sp>
            <p:nvSpPr>
              <p:cNvPr id="625" name="Line 1199"/>
              <p:cNvSpPr>
                <a:spLocks noChangeShapeType="1"/>
              </p:cNvSpPr>
              <p:nvPr/>
            </p:nvSpPr>
            <p:spPr bwMode="auto">
              <a:xfrm flipH="1">
                <a:off x="2290" y="1918"/>
                <a:ext cx="3" cy="1"/>
              </a:xfrm>
              <a:prstGeom prst="line">
                <a:avLst/>
              </a:prstGeom>
              <a:grpFill/>
              <a:ln w="0">
                <a:solidFill>
                  <a:schemeClr val="tx1"/>
                </a:solidFill>
                <a:round/>
              </a:ln>
            </p:spPr>
            <p:txBody>
              <a:bodyPr/>
              <a:p>
                <a:endParaRPr lang="zh-CN" altLang="en-US"/>
              </a:p>
            </p:txBody>
          </p:sp>
          <p:sp>
            <p:nvSpPr>
              <p:cNvPr id="626" name="Line 1200"/>
              <p:cNvSpPr>
                <a:spLocks noChangeShapeType="1"/>
              </p:cNvSpPr>
              <p:nvPr/>
            </p:nvSpPr>
            <p:spPr bwMode="auto">
              <a:xfrm>
                <a:off x="2430" y="2015"/>
                <a:ext cx="13" cy="52"/>
              </a:xfrm>
              <a:prstGeom prst="line">
                <a:avLst/>
              </a:prstGeom>
              <a:grpFill/>
              <a:ln w="0">
                <a:solidFill>
                  <a:schemeClr val="tx1"/>
                </a:solidFill>
                <a:round/>
              </a:ln>
            </p:spPr>
            <p:txBody>
              <a:bodyPr/>
              <a:p>
                <a:endParaRPr lang="zh-CN" altLang="en-US"/>
              </a:p>
            </p:txBody>
          </p:sp>
          <p:sp>
            <p:nvSpPr>
              <p:cNvPr id="627" name="Line 1201"/>
              <p:cNvSpPr>
                <a:spLocks noChangeShapeType="1"/>
              </p:cNvSpPr>
              <p:nvPr/>
            </p:nvSpPr>
            <p:spPr bwMode="auto">
              <a:xfrm>
                <a:off x="2443" y="2067"/>
                <a:ext cx="22" cy="72"/>
              </a:xfrm>
              <a:prstGeom prst="line">
                <a:avLst/>
              </a:prstGeom>
              <a:grpFill/>
              <a:ln w="0">
                <a:solidFill>
                  <a:schemeClr val="tx1"/>
                </a:solidFill>
                <a:round/>
              </a:ln>
            </p:spPr>
            <p:txBody>
              <a:bodyPr/>
              <a:p>
                <a:endParaRPr lang="zh-CN" altLang="en-US"/>
              </a:p>
            </p:txBody>
          </p:sp>
          <p:sp>
            <p:nvSpPr>
              <p:cNvPr id="628" name="Line 1202"/>
              <p:cNvSpPr>
                <a:spLocks noChangeShapeType="1"/>
              </p:cNvSpPr>
              <p:nvPr/>
            </p:nvSpPr>
            <p:spPr bwMode="auto">
              <a:xfrm>
                <a:off x="2465" y="2139"/>
                <a:ext cx="2" cy="7"/>
              </a:xfrm>
              <a:prstGeom prst="line">
                <a:avLst/>
              </a:prstGeom>
              <a:grpFill/>
              <a:ln w="0">
                <a:solidFill>
                  <a:schemeClr val="tx1"/>
                </a:solidFill>
                <a:round/>
              </a:ln>
            </p:spPr>
            <p:txBody>
              <a:bodyPr/>
              <a:p>
                <a:endParaRPr lang="zh-CN" altLang="en-US"/>
              </a:p>
            </p:txBody>
          </p:sp>
          <p:sp>
            <p:nvSpPr>
              <p:cNvPr id="629" name="Line 1203"/>
              <p:cNvSpPr>
                <a:spLocks noChangeShapeType="1"/>
              </p:cNvSpPr>
              <p:nvPr/>
            </p:nvSpPr>
            <p:spPr bwMode="auto">
              <a:xfrm>
                <a:off x="2465" y="2139"/>
                <a:ext cx="1" cy="5"/>
              </a:xfrm>
              <a:prstGeom prst="line">
                <a:avLst/>
              </a:prstGeom>
              <a:grpFill/>
              <a:ln w="0">
                <a:solidFill>
                  <a:schemeClr val="tx1"/>
                </a:solidFill>
                <a:round/>
              </a:ln>
            </p:spPr>
            <p:txBody>
              <a:bodyPr/>
              <a:p>
                <a:endParaRPr lang="zh-CN" altLang="en-US"/>
              </a:p>
            </p:txBody>
          </p:sp>
          <p:sp>
            <p:nvSpPr>
              <p:cNvPr id="630" name="Line 1204"/>
              <p:cNvSpPr>
                <a:spLocks noChangeShapeType="1"/>
              </p:cNvSpPr>
              <p:nvPr/>
            </p:nvSpPr>
            <p:spPr bwMode="auto">
              <a:xfrm>
                <a:off x="2466" y="2144"/>
                <a:ext cx="18" cy="49"/>
              </a:xfrm>
              <a:prstGeom prst="line">
                <a:avLst/>
              </a:prstGeom>
              <a:grpFill/>
              <a:ln w="0">
                <a:solidFill>
                  <a:schemeClr val="tx1"/>
                </a:solidFill>
                <a:round/>
              </a:ln>
            </p:spPr>
            <p:txBody>
              <a:bodyPr/>
              <a:p>
                <a:endParaRPr lang="zh-CN" altLang="en-US"/>
              </a:p>
            </p:txBody>
          </p:sp>
          <p:sp>
            <p:nvSpPr>
              <p:cNvPr id="631" name="Line 1205"/>
              <p:cNvSpPr>
                <a:spLocks noChangeShapeType="1"/>
              </p:cNvSpPr>
              <p:nvPr/>
            </p:nvSpPr>
            <p:spPr bwMode="auto">
              <a:xfrm>
                <a:off x="2484" y="2193"/>
                <a:ext cx="20" cy="49"/>
              </a:xfrm>
              <a:prstGeom prst="line">
                <a:avLst/>
              </a:prstGeom>
              <a:grpFill/>
              <a:ln w="0">
                <a:solidFill>
                  <a:schemeClr val="tx1"/>
                </a:solidFill>
                <a:round/>
              </a:ln>
            </p:spPr>
            <p:txBody>
              <a:bodyPr/>
              <a:p>
                <a:endParaRPr lang="zh-CN" altLang="en-US"/>
              </a:p>
            </p:txBody>
          </p:sp>
          <p:sp>
            <p:nvSpPr>
              <p:cNvPr id="632" name="Line 1206"/>
              <p:cNvSpPr>
                <a:spLocks noChangeShapeType="1"/>
              </p:cNvSpPr>
              <p:nvPr/>
            </p:nvSpPr>
            <p:spPr bwMode="auto">
              <a:xfrm>
                <a:off x="2504" y="2242"/>
                <a:ext cx="23" cy="47"/>
              </a:xfrm>
              <a:prstGeom prst="line">
                <a:avLst/>
              </a:prstGeom>
              <a:grpFill/>
              <a:ln w="0">
                <a:solidFill>
                  <a:schemeClr val="tx1"/>
                </a:solidFill>
                <a:round/>
              </a:ln>
            </p:spPr>
            <p:txBody>
              <a:bodyPr/>
              <a:p>
                <a:endParaRPr lang="zh-CN" altLang="en-US"/>
              </a:p>
            </p:txBody>
          </p:sp>
          <p:sp>
            <p:nvSpPr>
              <p:cNvPr id="633" name="Line 1207"/>
              <p:cNvSpPr>
                <a:spLocks noChangeShapeType="1"/>
              </p:cNvSpPr>
              <p:nvPr/>
            </p:nvSpPr>
            <p:spPr bwMode="auto">
              <a:xfrm>
                <a:off x="2527" y="2289"/>
                <a:ext cx="16" cy="32"/>
              </a:xfrm>
              <a:prstGeom prst="line">
                <a:avLst/>
              </a:prstGeom>
              <a:grpFill/>
              <a:ln w="0">
                <a:solidFill>
                  <a:schemeClr val="tx1"/>
                </a:solidFill>
                <a:round/>
              </a:ln>
            </p:spPr>
            <p:txBody>
              <a:bodyPr/>
              <a:p>
                <a:endParaRPr lang="zh-CN" altLang="en-US"/>
              </a:p>
            </p:txBody>
          </p:sp>
          <p:sp>
            <p:nvSpPr>
              <p:cNvPr id="634" name="Line 1208"/>
              <p:cNvSpPr>
                <a:spLocks noChangeShapeType="1"/>
              </p:cNvSpPr>
              <p:nvPr/>
            </p:nvSpPr>
            <p:spPr bwMode="auto">
              <a:xfrm>
                <a:off x="2542" y="2318"/>
                <a:ext cx="6" cy="11"/>
              </a:xfrm>
              <a:prstGeom prst="line">
                <a:avLst/>
              </a:prstGeom>
              <a:grpFill/>
              <a:ln w="0">
                <a:solidFill>
                  <a:schemeClr val="tx1"/>
                </a:solidFill>
                <a:round/>
              </a:ln>
            </p:spPr>
            <p:txBody>
              <a:bodyPr/>
              <a:p>
                <a:endParaRPr lang="zh-CN" altLang="en-US"/>
              </a:p>
            </p:txBody>
          </p:sp>
          <p:sp>
            <p:nvSpPr>
              <p:cNvPr id="635" name="Line 1209"/>
              <p:cNvSpPr>
                <a:spLocks noChangeShapeType="1"/>
              </p:cNvSpPr>
              <p:nvPr/>
            </p:nvSpPr>
            <p:spPr bwMode="auto">
              <a:xfrm>
                <a:off x="2548" y="2329"/>
                <a:ext cx="15" cy="24"/>
              </a:xfrm>
              <a:prstGeom prst="line">
                <a:avLst/>
              </a:prstGeom>
              <a:grpFill/>
              <a:ln w="0">
                <a:solidFill>
                  <a:schemeClr val="tx1"/>
                </a:solidFill>
                <a:round/>
              </a:ln>
            </p:spPr>
            <p:txBody>
              <a:bodyPr/>
              <a:p>
                <a:endParaRPr lang="zh-CN" altLang="en-US"/>
              </a:p>
            </p:txBody>
          </p:sp>
          <p:sp>
            <p:nvSpPr>
              <p:cNvPr id="636" name="Line 1210"/>
              <p:cNvSpPr>
                <a:spLocks noChangeShapeType="1"/>
              </p:cNvSpPr>
              <p:nvPr/>
            </p:nvSpPr>
            <p:spPr bwMode="auto">
              <a:xfrm>
                <a:off x="2563" y="2353"/>
                <a:ext cx="16" cy="24"/>
              </a:xfrm>
              <a:prstGeom prst="line">
                <a:avLst/>
              </a:prstGeom>
              <a:grpFill/>
              <a:ln w="0">
                <a:solidFill>
                  <a:schemeClr val="tx1"/>
                </a:solidFill>
                <a:round/>
              </a:ln>
            </p:spPr>
            <p:txBody>
              <a:bodyPr/>
              <a:p>
                <a:endParaRPr lang="zh-CN" altLang="en-US"/>
              </a:p>
            </p:txBody>
          </p:sp>
          <p:sp>
            <p:nvSpPr>
              <p:cNvPr id="637" name="Line 1211"/>
              <p:cNvSpPr>
                <a:spLocks noChangeShapeType="1"/>
              </p:cNvSpPr>
              <p:nvPr/>
            </p:nvSpPr>
            <p:spPr bwMode="auto">
              <a:xfrm>
                <a:off x="2579" y="2377"/>
                <a:ext cx="18" cy="23"/>
              </a:xfrm>
              <a:prstGeom prst="line">
                <a:avLst/>
              </a:prstGeom>
              <a:grpFill/>
              <a:ln w="0">
                <a:solidFill>
                  <a:schemeClr val="tx1"/>
                </a:solidFill>
                <a:round/>
              </a:ln>
            </p:spPr>
            <p:txBody>
              <a:bodyPr/>
              <a:p>
                <a:endParaRPr lang="zh-CN" altLang="en-US"/>
              </a:p>
            </p:txBody>
          </p:sp>
          <p:sp>
            <p:nvSpPr>
              <p:cNvPr id="638" name="Line 1212"/>
              <p:cNvSpPr>
                <a:spLocks noChangeShapeType="1"/>
              </p:cNvSpPr>
              <p:nvPr/>
            </p:nvSpPr>
            <p:spPr bwMode="auto">
              <a:xfrm>
                <a:off x="2597" y="2400"/>
                <a:ext cx="19" cy="22"/>
              </a:xfrm>
              <a:prstGeom prst="line">
                <a:avLst/>
              </a:prstGeom>
              <a:grpFill/>
              <a:ln w="0">
                <a:solidFill>
                  <a:schemeClr val="tx1"/>
                </a:solidFill>
                <a:round/>
              </a:ln>
            </p:spPr>
            <p:txBody>
              <a:bodyPr/>
              <a:p>
                <a:endParaRPr lang="zh-CN" altLang="en-US"/>
              </a:p>
            </p:txBody>
          </p:sp>
          <p:sp>
            <p:nvSpPr>
              <p:cNvPr id="639" name="Line 1213"/>
              <p:cNvSpPr>
                <a:spLocks noChangeShapeType="1"/>
              </p:cNvSpPr>
              <p:nvPr/>
            </p:nvSpPr>
            <p:spPr bwMode="auto">
              <a:xfrm>
                <a:off x="2616" y="2422"/>
                <a:ext cx="20" cy="21"/>
              </a:xfrm>
              <a:prstGeom prst="line">
                <a:avLst/>
              </a:prstGeom>
              <a:grpFill/>
              <a:ln w="0">
                <a:solidFill>
                  <a:schemeClr val="tx1"/>
                </a:solidFill>
                <a:round/>
              </a:ln>
            </p:spPr>
            <p:txBody>
              <a:bodyPr/>
              <a:p>
                <a:endParaRPr lang="zh-CN" altLang="en-US"/>
              </a:p>
            </p:txBody>
          </p:sp>
          <p:sp>
            <p:nvSpPr>
              <p:cNvPr id="640" name="Line 1214"/>
              <p:cNvSpPr>
                <a:spLocks noChangeShapeType="1"/>
              </p:cNvSpPr>
              <p:nvPr/>
            </p:nvSpPr>
            <p:spPr bwMode="auto">
              <a:xfrm>
                <a:off x="2636" y="2443"/>
                <a:ext cx="1" cy="2"/>
              </a:xfrm>
              <a:prstGeom prst="line">
                <a:avLst/>
              </a:prstGeom>
              <a:grpFill/>
              <a:ln w="0">
                <a:solidFill>
                  <a:schemeClr val="tx1"/>
                </a:solidFill>
                <a:round/>
              </a:ln>
            </p:spPr>
            <p:txBody>
              <a:bodyPr/>
              <a:p>
                <a:endParaRPr lang="zh-CN" altLang="en-US"/>
              </a:p>
            </p:txBody>
          </p:sp>
          <p:sp>
            <p:nvSpPr>
              <p:cNvPr id="641" name="Line 1215"/>
              <p:cNvSpPr>
                <a:spLocks noChangeShapeType="1"/>
              </p:cNvSpPr>
              <p:nvPr/>
            </p:nvSpPr>
            <p:spPr bwMode="auto">
              <a:xfrm>
                <a:off x="1813" y="1890"/>
                <a:ext cx="2124" cy="1"/>
              </a:xfrm>
              <a:prstGeom prst="line">
                <a:avLst/>
              </a:prstGeom>
              <a:grpFill/>
              <a:ln w="0">
                <a:solidFill>
                  <a:schemeClr val="tx1"/>
                </a:solidFill>
                <a:round/>
              </a:ln>
            </p:spPr>
            <p:txBody>
              <a:bodyPr/>
              <a:p>
                <a:endParaRPr lang="zh-CN" altLang="en-US"/>
              </a:p>
            </p:txBody>
          </p:sp>
          <p:sp>
            <p:nvSpPr>
              <p:cNvPr id="642" name="Line 1216"/>
              <p:cNvSpPr>
                <a:spLocks noChangeShapeType="1"/>
              </p:cNvSpPr>
              <p:nvPr/>
            </p:nvSpPr>
            <p:spPr bwMode="auto">
              <a:xfrm>
                <a:off x="1801" y="1890"/>
                <a:ext cx="2153" cy="1"/>
              </a:xfrm>
              <a:prstGeom prst="line">
                <a:avLst/>
              </a:prstGeom>
              <a:grpFill/>
              <a:ln w="0">
                <a:solidFill>
                  <a:schemeClr val="tx1"/>
                </a:solidFill>
                <a:round/>
              </a:ln>
            </p:spPr>
            <p:txBody>
              <a:bodyPr/>
              <a:p>
                <a:endParaRPr lang="zh-CN" altLang="en-US"/>
              </a:p>
            </p:txBody>
          </p:sp>
          <p:sp>
            <p:nvSpPr>
              <p:cNvPr id="643" name="Line 1217"/>
              <p:cNvSpPr>
                <a:spLocks noChangeShapeType="1"/>
              </p:cNvSpPr>
              <p:nvPr/>
            </p:nvSpPr>
            <p:spPr bwMode="auto">
              <a:xfrm>
                <a:off x="1807" y="1890"/>
                <a:ext cx="2143" cy="1"/>
              </a:xfrm>
              <a:prstGeom prst="line">
                <a:avLst/>
              </a:prstGeom>
              <a:grpFill/>
              <a:ln w="0">
                <a:solidFill>
                  <a:schemeClr val="tx1"/>
                </a:solidFill>
                <a:round/>
              </a:ln>
            </p:spPr>
            <p:txBody>
              <a:bodyPr/>
              <a:p>
                <a:endParaRPr lang="zh-CN" altLang="en-US"/>
              </a:p>
            </p:txBody>
          </p:sp>
          <p:sp>
            <p:nvSpPr>
              <p:cNvPr id="644" name="Line 1218"/>
              <p:cNvSpPr>
                <a:spLocks noChangeShapeType="1"/>
              </p:cNvSpPr>
              <p:nvPr/>
            </p:nvSpPr>
            <p:spPr bwMode="auto">
              <a:xfrm>
                <a:off x="1805" y="1890"/>
                <a:ext cx="2153" cy="1"/>
              </a:xfrm>
              <a:prstGeom prst="line">
                <a:avLst/>
              </a:prstGeom>
              <a:grpFill/>
              <a:ln w="0">
                <a:solidFill>
                  <a:schemeClr val="tx1"/>
                </a:solidFill>
                <a:round/>
              </a:ln>
            </p:spPr>
            <p:txBody>
              <a:bodyPr/>
              <a:p>
                <a:endParaRPr lang="zh-CN" altLang="en-US"/>
              </a:p>
            </p:txBody>
          </p:sp>
          <p:sp>
            <p:nvSpPr>
              <p:cNvPr id="645" name="Line 1219"/>
              <p:cNvSpPr>
                <a:spLocks noChangeShapeType="1"/>
              </p:cNvSpPr>
              <p:nvPr/>
            </p:nvSpPr>
            <p:spPr bwMode="auto">
              <a:xfrm flipV="1">
                <a:off x="2878" y="1365"/>
                <a:ext cx="1" cy="1592"/>
              </a:xfrm>
              <a:prstGeom prst="line">
                <a:avLst/>
              </a:prstGeom>
              <a:grpFill/>
              <a:ln w="0">
                <a:solidFill>
                  <a:schemeClr val="tx1"/>
                </a:solidFill>
                <a:round/>
              </a:ln>
            </p:spPr>
            <p:txBody>
              <a:bodyPr/>
              <a:p>
                <a:endParaRPr lang="zh-CN" altLang="en-US"/>
              </a:p>
            </p:txBody>
          </p:sp>
          <p:sp>
            <p:nvSpPr>
              <p:cNvPr id="646" name="Line 1220"/>
              <p:cNvSpPr>
                <a:spLocks noChangeShapeType="1"/>
              </p:cNvSpPr>
              <p:nvPr/>
            </p:nvSpPr>
            <p:spPr bwMode="auto">
              <a:xfrm flipH="1" flipV="1">
                <a:off x="2645" y="2465"/>
                <a:ext cx="449" cy="450"/>
              </a:xfrm>
              <a:prstGeom prst="line">
                <a:avLst/>
              </a:prstGeom>
              <a:grpFill/>
              <a:ln w="0">
                <a:solidFill>
                  <a:schemeClr val="tx1"/>
                </a:solidFill>
                <a:round/>
              </a:ln>
            </p:spPr>
            <p:txBody>
              <a:bodyPr/>
              <a:p>
                <a:endParaRPr lang="zh-CN" altLang="en-US"/>
              </a:p>
            </p:txBody>
          </p:sp>
          <p:sp>
            <p:nvSpPr>
              <p:cNvPr id="647" name="Line 1221"/>
              <p:cNvSpPr>
                <a:spLocks noChangeShapeType="1"/>
              </p:cNvSpPr>
              <p:nvPr/>
            </p:nvSpPr>
            <p:spPr bwMode="auto">
              <a:xfrm flipH="1" flipV="1">
                <a:off x="2115" y="1936"/>
                <a:ext cx="352" cy="352"/>
              </a:xfrm>
              <a:prstGeom prst="line">
                <a:avLst/>
              </a:prstGeom>
              <a:grpFill/>
              <a:ln w="0">
                <a:solidFill>
                  <a:schemeClr val="tx1"/>
                </a:solidFill>
                <a:round/>
              </a:ln>
            </p:spPr>
            <p:txBody>
              <a:bodyPr/>
              <a:p>
                <a:endParaRPr lang="zh-CN" altLang="en-US"/>
              </a:p>
            </p:txBody>
          </p:sp>
          <p:sp>
            <p:nvSpPr>
              <p:cNvPr id="648" name="Line 1222"/>
              <p:cNvSpPr>
                <a:spLocks noChangeShapeType="1"/>
              </p:cNvSpPr>
              <p:nvPr/>
            </p:nvSpPr>
            <p:spPr bwMode="auto">
              <a:xfrm flipH="1" flipV="1">
                <a:off x="2087" y="1940"/>
                <a:ext cx="981" cy="981"/>
              </a:xfrm>
              <a:prstGeom prst="line">
                <a:avLst/>
              </a:prstGeom>
              <a:grpFill/>
              <a:ln w="0">
                <a:solidFill>
                  <a:schemeClr val="tx1"/>
                </a:solidFill>
                <a:round/>
              </a:ln>
            </p:spPr>
            <p:txBody>
              <a:bodyPr/>
              <a:p>
                <a:endParaRPr lang="zh-CN" altLang="en-US"/>
              </a:p>
            </p:txBody>
          </p:sp>
          <p:sp>
            <p:nvSpPr>
              <p:cNvPr id="649" name="Line 1223"/>
              <p:cNvSpPr>
                <a:spLocks noChangeShapeType="1"/>
              </p:cNvSpPr>
              <p:nvPr/>
            </p:nvSpPr>
            <p:spPr bwMode="auto">
              <a:xfrm flipH="1" flipV="1">
                <a:off x="2058" y="1943"/>
                <a:ext cx="982" cy="982"/>
              </a:xfrm>
              <a:prstGeom prst="line">
                <a:avLst/>
              </a:prstGeom>
              <a:grpFill/>
              <a:ln w="0">
                <a:solidFill>
                  <a:schemeClr val="tx1"/>
                </a:solidFill>
                <a:round/>
              </a:ln>
            </p:spPr>
            <p:txBody>
              <a:bodyPr/>
              <a:p>
                <a:endParaRPr lang="zh-CN" altLang="en-US"/>
              </a:p>
            </p:txBody>
          </p:sp>
          <p:sp>
            <p:nvSpPr>
              <p:cNvPr id="650" name="Line 1224"/>
              <p:cNvSpPr>
                <a:spLocks noChangeShapeType="1"/>
              </p:cNvSpPr>
              <p:nvPr/>
            </p:nvSpPr>
            <p:spPr bwMode="auto">
              <a:xfrm flipH="1" flipV="1">
                <a:off x="2030" y="1947"/>
                <a:ext cx="979" cy="979"/>
              </a:xfrm>
              <a:prstGeom prst="line">
                <a:avLst/>
              </a:prstGeom>
              <a:grpFill/>
              <a:ln w="0">
                <a:solidFill>
                  <a:schemeClr val="tx1"/>
                </a:solidFill>
                <a:round/>
              </a:ln>
            </p:spPr>
            <p:txBody>
              <a:bodyPr/>
              <a:p>
                <a:endParaRPr lang="zh-CN" altLang="en-US"/>
              </a:p>
            </p:txBody>
          </p:sp>
          <p:sp>
            <p:nvSpPr>
              <p:cNvPr id="651" name="Line 1225"/>
              <p:cNvSpPr>
                <a:spLocks noChangeShapeType="1"/>
              </p:cNvSpPr>
              <p:nvPr/>
            </p:nvSpPr>
            <p:spPr bwMode="auto">
              <a:xfrm flipH="1" flipV="1">
                <a:off x="2002" y="1951"/>
                <a:ext cx="974" cy="974"/>
              </a:xfrm>
              <a:prstGeom prst="line">
                <a:avLst/>
              </a:prstGeom>
              <a:grpFill/>
              <a:ln w="0">
                <a:solidFill>
                  <a:schemeClr val="tx1"/>
                </a:solidFill>
                <a:round/>
              </a:ln>
            </p:spPr>
            <p:txBody>
              <a:bodyPr/>
              <a:p>
                <a:endParaRPr lang="zh-CN" altLang="en-US"/>
              </a:p>
            </p:txBody>
          </p:sp>
          <p:sp>
            <p:nvSpPr>
              <p:cNvPr id="652" name="Line 1226"/>
              <p:cNvSpPr>
                <a:spLocks noChangeShapeType="1"/>
              </p:cNvSpPr>
              <p:nvPr/>
            </p:nvSpPr>
            <p:spPr bwMode="auto">
              <a:xfrm flipH="1" flipV="1">
                <a:off x="1974" y="1955"/>
                <a:ext cx="967" cy="967"/>
              </a:xfrm>
              <a:prstGeom prst="line">
                <a:avLst/>
              </a:prstGeom>
              <a:grpFill/>
              <a:ln w="0">
                <a:solidFill>
                  <a:schemeClr val="tx1"/>
                </a:solidFill>
                <a:round/>
              </a:ln>
            </p:spPr>
            <p:txBody>
              <a:bodyPr/>
              <a:p>
                <a:endParaRPr lang="zh-CN" altLang="en-US"/>
              </a:p>
            </p:txBody>
          </p:sp>
          <p:sp>
            <p:nvSpPr>
              <p:cNvPr id="653" name="Line 1227"/>
              <p:cNvSpPr>
                <a:spLocks noChangeShapeType="1"/>
              </p:cNvSpPr>
              <p:nvPr/>
            </p:nvSpPr>
            <p:spPr bwMode="auto">
              <a:xfrm flipH="1" flipV="1">
                <a:off x="1946" y="1959"/>
                <a:ext cx="957" cy="957"/>
              </a:xfrm>
              <a:prstGeom prst="line">
                <a:avLst/>
              </a:prstGeom>
              <a:grpFill/>
              <a:ln w="0">
                <a:solidFill>
                  <a:schemeClr val="tx1"/>
                </a:solidFill>
                <a:round/>
              </a:ln>
            </p:spPr>
            <p:txBody>
              <a:bodyPr/>
              <a:p>
                <a:endParaRPr lang="zh-CN" altLang="en-US"/>
              </a:p>
            </p:txBody>
          </p:sp>
          <p:sp>
            <p:nvSpPr>
              <p:cNvPr id="654" name="Line 1228"/>
              <p:cNvSpPr>
                <a:spLocks noChangeShapeType="1"/>
              </p:cNvSpPr>
              <p:nvPr/>
            </p:nvSpPr>
            <p:spPr bwMode="auto">
              <a:xfrm flipH="1" flipV="1">
                <a:off x="1918" y="1963"/>
                <a:ext cx="944" cy="945"/>
              </a:xfrm>
              <a:prstGeom prst="line">
                <a:avLst/>
              </a:prstGeom>
              <a:grpFill/>
              <a:ln w="0">
                <a:solidFill>
                  <a:schemeClr val="tx1"/>
                </a:solidFill>
                <a:round/>
              </a:ln>
            </p:spPr>
            <p:txBody>
              <a:bodyPr/>
              <a:p>
                <a:endParaRPr lang="zh-CN" altLang="en-US"/>
              </a:p>
            </p:txBody>
          </p:sp>
          <p:sp>
            <p:nvSpPr>
              <p:cNvPr id="655" name="Line 1229"/>
              <p:cNvSpPr>
                <a:spLocks noChangeShapeType="1"/>
              </p:cNvSpPr>
              <p:nvPr/>
            </p:nvSpPr>
            <p:spPr bwMode="auto">
              <a:xfrm flipH="1" flipV="1">
                <a:off x="1890" y="1968"/>
                <a:ext cx="929" cy="929"/>
              </a:xfrm>
              <a:prstGeom prst="line">
                <a:avLst/>
              </a:prstGeom>
              <a:grpFill/>
              <a:ln w="0">
                <a:solidFill>
                  <a:schemeClr val="tx1"/>
                </a:solidFill>
                <a:round/>
              </a:ln>
            </p:spPr>
            <p:txBody>
              <a:bodyPr/>
              <a:p>
                <a:endParaRPr lang="zh-CN" altLang="en-US"/>
              </a:p>
            </p:txBody>
          </p:sp>
          <p:sp>
            <p:nvSpPr>
              <p:cNvPr id="656" name="Line 1230"/>
              <p:cNvSpPr>
                <a:spLocks noChangeShapeType="1"/>
              </p:cNvSpPr>
              <p:nvPr/>
            </p:nvSpPr>
            <p:spPr bwMode="auto">
              <a:xfrm flipH="1" flipV="1">
                <a:off x="1862" y="1972"/>
                <a:ext cx="911" cy="911"/>
              </a:xfrm>
              <a:prstGeom prst="line">
                <a:avLst/>
              </a:prstGeom>
              <a:grpFill/>
              <a:ln w="0">
                <a:solidFill>
                  <a:schemeClr val="tx1"/>
                </a:solidFill>
                <a:round/>
              </a:ln>
            </p:spPr>
            <p:txBody>
              <a:bodyPr/>
              <a:p>
                <a:endParaRPr lang="zh-CN" altLang="en-US"/>
              </a:p>
            </p:txBody>
          </p:sp>
          <p:sp>
            <p:nvSpPr>
              <p:cNvPr id="657" name="Line 1231"/>
              <p:cNvSpPr>
                <a:spLocks noChangeShapeType="1"/>
              </p:cNvSpPr>
              <p:nvPr/>
            </p:nvSpPr>
            <p:spPr bwMode="auto">
              <a:xfrm flipH="1" flipV="1">
                <a:off x="1835" y="1977"/>
                <a:ext cx="890" cy="890"/>
              </a:xfrm>
              <a:prstGeom prst="line">
                <a:avLst/>
              </a:prstGeom>
              <a:grpFill/>
              <a:ln w="0">
                <a:solidFill>
                  <a:schemeClr val="tx1"/>
                </a:solidFill>
                <a:round/>
              </a:ln>
            </p:spPr>
            <p:txBody>
              <a:bodyPr/>
              <a:p>
                <a:endParaRPr lang="zh-CN" altLang="en-US"/>
              </a:p>
            </p:txBody>
          </p:sp>
          <p:sp>
            <p:nvSpPr>
              <p:cNvPr id="658" name="Line 1232"/>
              <p:cNvSpPr>
                <a:spLocks noChangeShapeType="1"/>
              </p:cNvSpPr>
              <p:nvPr/>
            </p:nvSpPr>
            <p:spPr bwMode="auto">
              <a:xfrm flipH="1" flipV="1">
                <a:off x="1811" y="1985"/>
                <a:ext cx="865" cy="865"/>
              </a:xfrm>
              <a:prstGeom prst="line">
                <a:avLst/>
              </a:prstGeom>
              <a:grpFill/>
              <a:ln w="0">
                <a:solidFill>
                  <a:schemeClr val="tx1"/>
                </a:solidFill>
                <a:round/>
              </a:ln>
            </p:spPr>
            <p:txBody>
              <a:bodyPr/>
              <a:p>
                <a:endParaRPr lang="zh-CN" altLang="en-US"/>
              </a:p>
            </p:txBody>
          </p:sp>
          <p:sp>
            <p:nvSpPr>
              <p:cNvPr id="659" name="Line 1233"/>
              <p:cNvSpPr>
                <a:spLocks noChangeShapeType="1"/>
              </p:cNvSpPr>
              <p:nvPr/>
            </p:nvSpPr>
            <p:spPr bwMode="auto">
              <a:xfrm flipH="1" flipV="1">
                <a:off x="1820" y="2025"/>
                <a:ext cx="806" cy="807"/>
              </a:xfrm>
              <a:prstGeom prst="line">
                <a:avLst/>
              </a:prstGeom>
              <a:grpFill/>
              <a:ln w="0">
                <a:solidFill>
                  <a:schemeClr val="tx1"/>
                </a:solidFill>
                <a:round/>
              </a:ln>
            </p:spPr>
            <p:txBody>
              <a:bodyPr/>
              <a:p>
                <a:endParaRPr lang="zh-CN" altLang="en-US"/>
              </a:p>
            </p:txBody>
          </p:sp>
          <p:sp>
            <p:nvSpPr>
              <p:cNvPr id="660" name="Line 1234"/>
              <p:cNvSpPr>
                <a:spLocks noChangeShapeType="1"/>
              </p:cNvSpPr>
              <p:nvPr/>
            </p:nvSpPr>
            <p:spPr bwMode="auto">
              <a:xfrm flipH="1" flipV="1">
                <a:off x="1829" y="2067"/>
                <a:ext cx="747" cy="746"/>
              </a:xfrm>
              <a:prstGeom prst="line">
                <a:avLst/>
              </a:prstGeom>
              <a:grpFill/>
              <a:ln w="0">
                <a:solidFill>
                  <a:schemeClr val="tx1"/>
                </a:solidFill>
                <a:round/>
              </a:ln>
            </p:spPr>
            <p:txBody>
              <a:bodyPr/>
              <a:p>
                <a:endParaRPr lang="zh-CN" altLang="en-US"/>
              </a:p>
            </p:txBody>
          </p:sp>
          <p:sp>
            <p:nvSpPr>
              <p:cNvPr id="661" name="Line 1235"/>
              <p:cNvSpPr>
                <a:spLocks noChangeShapeType="1"/>
              </p:cNvSpPr>
              <p:nvPr/>
            </p:nvSpPr>
            <p:spPr bwMode="auto">
              <a:xfrm flipH="1" flipV="1">
                <a:off x="1839" y="2109"/>
                <a:ext cx="685" cy="685"/>
              </a:xfrm>
              <a:prstGeom prst="line">
                <a:avLst/>
              </a:prstGeom>
              <a:grpFill/>
              <a:ln w="0">
                <a:solidFill>
                  <a:schemeClr val="tx1"/>
                </a:solidFill>
                <a:round/>
              </a:ln>
            </p:spPr>
            <p:txBody>
              <a:bodyPr/>
              <a:p>
                <a:endParaRPr lang="zh-CN" altLang="en-US"/>
              </a:p>
            </p:txBody>
          </p:sp>
          <p:sp>
            <p:nvSpPr>
              <p:cNvPr id="662" name="Line 1236"/>
              <p:cNvSpPr>
                <a:spLocks noChangeShapeType="1"/>
              </p:cNvSpPr>
              <p:nvPr/>
            </p:nvSpPr>
            <p:spPr bwMode="auto">
              <a:xfrm flipH="1" flipV="1">
                <a:off x="1852" y="2154"/>
                <a:ext cx="620" cy="620"/>
              </a:xfrm>
              <a:prstGeom prst="line">
                <a:avLst/>
              </a:prstGeom>
              <a:grpFill/>
              <a:ln w="0">
                <a:solidFill>
                  <a:schemeClr val="tx1"/>
                </a:solidFill>
                <a:round/>
              </a:ln>
            </p:spPr>
            <p:txBody>
              <a:bodyPr/>
              <a:p>
                <a:endParaRPr lang="zh-CN" altLang="en-US"/>
              </a:p>
            </p:txBody>
          </p:sp>
          <p:sp>
            <p:nvSpPr>
              <p:cNvPr id="663" name="Line 1237"/>
              <p:cNvSpPr>
                <a:spLocks noChangeShapeType="1"/>
              </p:cNvSpPr>
              <p:nvPr/>
            </p:nvSpPr>
            <p:spPr bwMode="auto">
              <a:xfrm flipH="1" flipV="1">
                <a:off x="1867" y="2201"/>
                <a:ext cx="550" cy="550"/>
              </a:xfrm>
              <a:prstGeom prst="line">
                <a:avLst/>
              </a:prstGeom>
              <a:grpFill/>
              <a:ln w="0">
                <a:solidFill>
                  <a:schemeClr val="tx1"/>
                </a:solidFill>
                <a:round/>
              </a:ln>
            </p:spPr>
            <p:txBody>
              <a:bodyPr/>
              <a:p>
                <a:endParaRPr lang="zh-CN" altLang="en-US"/>
              </a:p>
            </p:txBody>
          </p:sp>
          <p:sp>
            <p:nvSpPr>
              <p:cNvPr id="664" name="Line 1238"/>
              <p:cNvSpPr>
                <a:spLocks noChangeShapeType="1"/>
              </p:cNvSpPr>
              <p:nvPr/>
            </p:nvSpPr>
            <p:spPr bwMode="auto">
              <a:xfrm flipH="1" flipV="1">
                <a:off x="1887" y="2253"/>
                <a:ext cx="471" cy="472"/>
              </a:xfrm>
              <a:prstGeom prst="line">
                <a:avLst/>
              </a:prstGeom>
              <a:grpFill/>
              <a:ln w="0">
                <a:solidFill>
                  <a:schemeClr val="tx1"/>
                </a:solidFill>
                <a:round/>
              </a:ln>
            </p:spPr>
            <p:txBody>
              <a:bodyPr/>
              <a:p>
                <a:endParaRPr lang="zh-CN" altLang="en-US"/>
              </a:p>
            </p:txBody>
          </p:sp>
          <p:sp>
            <p:nvSpPr>
              <p:cNvPr id="665" name="Line 1239"/>
              <p:cNvSpPr>
                <a:spLocks noChangeShapeType="1"/>
              </p:cNvSpPr>
              <p:nvPr/>
            </p:nvSpPr>
            <p:spPr bwMode="auto">
              <a:xfrm flipH="1" flipV="1">
                <a:off x="1917" y="2316"/>
                <a:ext cx="375" cy="375"/>
              </a:xfrm>
              <a:prstGeom prst="line">
                <a:avLst/>
              </a:prstGeom>
              <a:grpFill/>
              <a:ln w="0">
                <a:solidFill>
                  <a:schemeClr val="tx1"/>
                </a:solidFill>
                <a:round/>
              </a:ln>
            </p:spPr>
            <p:txBody>
              <a:bodyPr/>
              <a:p>
                <a:endParaRPr lang="zh-CN" altLang="en-US"/>
              </a:p>
            </p:txBody>
          </p:sp>
          <p:sp>
            <p:nvSpPr>
              <p:cNvPr id="666" name="Line 1240"/>
              <p:cNvSpPr>
                <a:spLocks noChangeShapeType="1"/>
              </p:cNvSpPr>
              <p:nvPr/>
            </p:nvSpPr>
            <p:spPr bwMode="auto">
              <a:xfrm flipH="1" flipV="1">
                <a:off x="1969" y="2399"/>
                <a:ext cx="237" cy="237"/>
              </a:xfrm>
              <a:prstGeom prst="line">
                <a:avLst/>
              </a:prstGeom>
              <a:grpFill/>
              <a:ln w="0">
                <a:solidFill>
                  <a:schemeClr val="tx1"/>
                </a:solidFill>
                <a:round/>
              </a:ln>
            </p:spPr>
            <p:txBody>
              <a:bodyPr/>
              <a:p>
                <a:endParaRPr lang="zh-CN" altLang="en-US"/>
              </a:p>
            </p:txBody>
          </p:sp>
          <p:sp>
            <p:nvSpPr>
              <p:cNvPr id="667" name="Line 1241"/>
              <p:cNvSpPr>
                <a:spLocks noChangeShapeType="1"/>
              </p:cNvSpPr>
              <p:nvPr/>
            </p:nvSpPr>
            <p:spPr bwMode="auto">
              <a:xfrm flipH="1" flipV="1">
                <a:off x="2264" y="1924"/>
                <a:ext cx="131" cy="132"/>
              </a:xfrm>
              <a:prstGeom prst="line">
                <a:avLst/>
              </a:prstGeom>
              <a:grpFill/>
              <a:ln w="0">
                <a:solidFill>
                  <a:schemeClr val="tx1"/>
                </a:solidFill>
                <a:round/>
              </a:ln>
            </p:spPr>
            <p:txBody>
              <a:bodyPr/>
              <a:p>
                <a:endParaRPr lang="zh-CN" altLang="en-US"/>
              </a:p>
            </p:txBody>
          </p:sp>
          <p:sp>
            <p:nvSpPr>
              <p:cNvPr id="668" name="Line 1242"/>
              <p:cNvSpPr>
                <a:spLocks noChangeShapeType="1"/>
              </p:cNvSpPr>
              <p:nvPr/>
            </p:nvSpPr>
            <p:spPr bwMode="auto">
              <a:xfrm flipH="1" flipV="1">
                <a:off x="2370" y="1989"/>
                <a:ext cx="3" cy="3"/>
              </a:xfrm>
              <a:prstGeom prst="line">
                <a:avLst/>
              </a:prstGeom>
              <a:grpFill/>
              <a:ln w="0">
                <a:solidFill>
                  <a:schemeClr val="tx1"/>
                </a:solidFill>
                <a:round/>
              </a:ln>
            </p:spPr>
            <p:txBody>
              <a:bodyPr/>
              <a:p>
                <a:endParaRPr lang="zh-CN" altLang="en-US"/>
              </a:p>
            </p:txBody>
          </p:sp>
          <p:sp>
            <p:nvSpPr>
              <p:cNvPr id="669" name="Line 1243"/>
              <p:cNvSpPr>
                <a:spLocks noChangeShapeType="1"/>
              </p:cNvSpPr>
              <p:nvPr/>
            </p:nvSpPr>
            <p:spPr bwMode="auto">
              <a:xfrm flipH="1" flipV="1">
                <a:off x="2365" y="1982"/>
                <a:ext cx="5" cy="7"/>
              </a:xfrm>
              <a:prstGeom prst="line">
                <a:avLst/>
              </a:prstGeom>
              <a:grpFill/>
              <a:ln w="0">
                <a:solidFill>
                  <a:schemeClr val="tx1"/>
                </a:solidFill>
                <a:round/>
              </a:ln>
            </p:spPr>
            <p:txBody>
              <a:bodyPr/>
              <a:p>
                <a:endParaRPr lang="zh-CN" altLang="en-US"/>
              </a:p>
            </p:txBody>
          </p:sp>
          <p:sp>
            <p:nvSpPr>
              <p:cNvPr id="670" name="Line 1244"/>
              <p:cNvSpPr>
                <a:spLocks noChangeShapeType="1"/>
              </p:cNvSpPr>
              <p:nvPr/>
            </p:nvSpPr>
            <p:spPr bwMode="auto">
              <a:xfrm flipH="1" flipV="1">
                <a:off x="2360" y="1975"/>
                <a:ext cx="5" cy="7"/>
              </a:xfrm>
              <a:prstGeom prst="line">
                <a:avLst/>
              </a:prstGeom>
              <a:grpFill/>
              <a:ln w="0">
                <a:solidFill>
                  <a:schemeClr val="tx1"/>
                </a:solidFill>
                <a:round/>
              </a:ln>
            </p:spPr>
            <p:txBody>
              <a:bodyPr/>
              <a:p>
                <a:endParaRPr lang="zh-CN" altLang="en-US"/>
              </a:p>
            </p:txBody>
          </p:sp>
          <p:sp>
            <p:nvSpPr>
              <p:cNvPr id="671" name="Line 1245"/>
              <p:cNvSpPr>
                <a:spLocks noChangeShapeType="1"/>
              </p:cNvSpPr>
              <p:nvPr/>
            </p:nvSpPr>
            <p:spPr bwMode="auto">
              <a:xfrm flipH="1" flipV="1">
                <a:off x="2354" y="1969"/>
                <a:ext cx="6" cy="6"/>
              </a:xfrm>
              <a:prstGeom prst="line">
                <a:avLst/>
              </a:prstGeom>
              <a:grpFill/>
              <a:ln w="0">
                <a:solidFill>
                  <a:schemeClr val="tx1"/>
                </a:solidFill>
                <a:round/>
              </a:ln>
            </p:spPr>
            <p:txBody>
              <a:bodyPr/>
              <a:p>
                <a:endParaRPr lang="zh-CN" altLang="en-US"/>
              </a:p>
            </p:txBody>
          </p:sp>
          <p:sp>
            <p:nvSpPr>
              <p:cNvPr id="672" name="Line 1246"/>
              <p:cNvSpPr>
                <a:spLocks noChangeShapeType="1"/>
              </p:cNvSpPr>
              <p:nvPr/>
            </p:nvSpPr>
            <p:spPr bwMode="auto">
              <a:xfrm flipH="1" flipV="1">
                <a:off x="2348" y="1963"/>
                <a:ext cx="6" cy="6"/>
              </a:xfrm>
              <a:prstGeom prst="line">
                <a:avLst/>
              </a:prstGeom>
              <a:grpFill/>
              <a:ln w="0">
                <a:solidFill>
                  <a:schemeClr val="tx1"/>
                </a:solidFill>
                <a:round/>
              </a:ln>
            </p:spPr>
            <p:txBody>
              <a:bodyPr/>
              <a:p>
                <a:endParaRPr lang="zh-CN" altLang="en-US"/>
              </a:p>
            </p:txBody>
          </p:sp>
          <p:sp>
            <p:nvSpPr>
              <p:cNvPr id="673" name="Line 1247"/>
              <p:cNvSpPr>
                <a:spLocks noChangeShapeType="1"/>
              </p:cNvSpPr>
              <p:nvPr/>
            </p:nvSpPr>
            <p:spPr bwMode="auto">
              <a:xfrm flipH="1" flipV="1">
                <a:off x="2341" y="1958"/>
                <a:ext cx="7" cy="5"/>
              </a:xfrm>
              <a:prstGeom prst="line">
                <a:avLst/>
              </a:prstGeom>
              <a:grpFill/>
              <a:ln w="0">
                <a:solidFill>
                  <a:schemeClr val="tx1"/>
                </a:solidFill>
                <a:round/>
              </a:ln>
            </p:spPr>
            <p:txBody>
              <a:bodyPr/>
              <a:p>
                <a:endParaRPr lang="zh-CN" altLang="en-US"/>
              </a:p>
            </p:txBody>
          </p:sp>
          <p:sp>
            <p:nvSpPr>
              <p:cNvPr id="674" name="Line 1248"/>
              <p:cNvSpPr>
                <a:spLocks noChangeShapeType="1"/>
              </p:cNvSpPr>
              <p:nvPr/>
            </p:nvSpPr>
            <p:spPr bwMode="auto">
              <a:xfrm flipH="1" flipV="1">
                <a:off x="2334" y="1953"/>
                <a:ext cx="7" cy="5"/>
              </a:xfrm>
              <a:prstGeom prst="line">
                <a:avLst/>
              </a:prstGeom>
              <a:grpFill/>
              <a:ln w="0">
                <a:solidFill>
                  <a:schemeClr val="tx1"/>
                </a:solidFill>
                <a:round/>
              </a:ln>
            </p:spPr>
            <p:txBody>
              <a:bodyPr/>
              <a:p>
                <a:endParaRPr lang="zh-CN" altLang="en-US"/>
              </a:p>
            </p:txBody>
          </p:sp>
          <p:sp>
            <p:nvSpPr>
              <p:cNvPr id="675" name="Line 1249"/>
              <p:cNvSpPr>
                <a:spLocks noChangeShapeType="1"/>
              </p:cNvSpPr>
              <p:nvPr/>
            </p:nvSpPr>
            <p:spPr bwMode="auto">
              <a:xfrm flipH="1" flipV="1">
                <a:off x="2327" y="1948"/>
                <a:ext cx="7" cy="5"/>
              </a:xfrm>
              <a:prstGeom prst="line">
                <a:avLst/>
              </a:prstGeom>
              <a:grpFill/>
              <a:ln w="0">
                <a:solidFill>
                  <a:schemeClr val="tx1"/>
                </a:solidFill>
                <a:round/>
              </a:ln>
            </p:spPr>
            <p:txBody>
              <a:bodyPr/>
              <a:p>
                <a:endParaRPr lang="zh-CN" altLang="en-US"/>
              </a:p>
            </p:txBody>
          </p:sp>
          <p:sp>
            <p:nvSpPr>
              <p:cNvPr id="676" name="Line 1250"/>
              <p:cNvSpPr>
                <a:spLocks noChangeShapeType="1"/>
              </p:cNvSpPr>
              <p:nvPr/>
            </p:nvSpPr>
            <p:spPr bwMode="auto">
              <a:xfrm flipH="1" flipV="1">
                <a:off x="2320" y="1943"/>
                <a:ext cx="7" cy="5"/>
              </a:xfrm>
              <a:prstGeom prst="line">
                <a:avLst/>
              </a:prstGeom>
              <a:grpFill/>
              <a:ln w="0">
                <a:solidFill>
                  <a:schemeClr val="tx1"/>
                </a:solidFill>
                <a:round/>
              </a:ln>
            </p:spPr>
            <p:txBody>
              <a:bodyPr/>
              <a:p>
                <a:endParaRPr lang="zh-CN" altLang="en-US"/>
              </a:p>
            </p:txBody>
          </p:sp>
          <p:sp>
            <p:nvSpPr>
              <p:cNvPr id="677" name="Line 1251"/>
              <p:cNvSpPr>
                <a:spLocks noChangeShapeType="1"/>
              </p:cNvSpPr>
              <p:nvPr/>
            </p:nvSpPr>
            <p:spPr bwMode="auto">
              <a:xfrm flipH="1" flipV="1">
                <a:off x="2312" y="1939"/>
                <a:ext cx="8" cy="4"/>
              </a:xfrm>
              <a:prstGeom prst="line">
                <a:avLst/>
              </a:prstGeom>
              <a:grpFill/>
              <a:ln w="0">
                <a:solidFill>
                  <a:schemeClr val="tx1"/>
                </a:solidFill>
                <a:round/>
              </a:ln>
            </p:spPr>
            <p:txBody>
              <a:bodyPr/>
              <a:p>
                <a:endParaRPr lang="zh-CN" altLang="en-US"/>
              </a:p>
            </p:txBody>
          </p:sp>
          <p:sp>
            <p:nvSpPr>
              <p:cNvPr id="678" name="Line 1252"/>
              <p:cNvSpPr>
                <a:spLocks noChangeShapeType="1"/>
              </p:cNvSpPr>
              <p:nvPr/>
            </p:nvSpPr>
            <p:spPr bwMode="auto">
              <a:xfrm flipH="1" flipV="1">
                <a:off x="2305" y="1936"/>
                <a:ext cx="7" cy="3"/>
              </a:xfrm>
              <a:prstGeom prst="line">
                <a:avLst/>
              </a:prstGeom>
              <a:grpFill/>
              <a:ln w="0">
                <a:solidFill>
                  <a:schemeClr val="tx1"/>
                </a:solidFill>
                <a:round/>
              </a:ln>
            </p:spPr>
            <p:txBody>
              <a:bodyPr/>
              <a:p>
                <a:endParaRPr lang="zh-CN" altLang="en-US"/>
              </a:p>
            </p:txBody>
          </p:sp>
          <p:sp>
            <p:nvSpPr>
              <p:cNvPr id="679" name="Line 1253"/>
              <p:cNvSpPr>
                <a:spLocks noChangeShapeType="1"/>
              </p:cNvSpPr>
              <p:nvPr/>
            </p:nvSpPr>
            <p:spPr bwMode="auto">
              <a:xfrm flipH="1" flipV="1">
                <a:off x="2297" y="1932"/>
                <a:ext cx="8" cy="4"/>
              </a:xfrm>
              <a:prstGeom prst="line">
                <a:avLst/>
              </a:prstGeom>
              <a:grpFill/>
              <a:ln w="0">
                <a:solidFill>
                  <a:schemeClr val="tx1"/>
                </a:solidFill>
                <a:round/>
              </a:ln>
            </p:spPr>
            <p:txBody>
              <a:bodyPr/>
              <a:p>
                <a:endParaRPr lang="zh-CN" altLang="en-US"/>
              </a:p>
            </p:txBody>
          </p:sp>
          <p:sp>
            <p:nvSpPr>
              <p:cNvPr id="680" name="Line 1254"/>
              <p:cNvSpPr>
                <a:spLocks noChangeShapeType="1"/>
              </p:cNvSpPr>
              <p:nvPr/>
            </p:nvSpPr>
            <p:spPr bwMode="auto">
              <a:xfrm flipH="1" flipV="1">
                <a:off x="2289" y="1929"/>
                <a:ext cx="8" cy="3"/>
              </a:xfrm>
              <a:prstGeom prst="line">
                <a:avLst/>
              </a:prstGeom>
              <a:grpFill/>
              <a:ln w="0">
                <a:solidFill>
                  <a:schemeClr val="tx1"/>
                </a:solidFill>
                <a:round/>
              </a:ln>
            </p:spPr>
            <p:txBody>
              <a:bodyPr/>
              <a:p>
                <a:endParaRPr lang="zh-CN" altLang="en-US"/>
              </a:p>
            </p:txBody>
          </p:sp>
          <p:sp>
            <p:nvSpPr>
              <p:cNvPr id="681" name="Line 1255"/>
              <p:cNvSpPr>
                <a:spLocks noChangeShapeType="1"/>
              </p:cNvSpPr>
              <p:nvPr/>
            </p:nvSpPr>
            <p:spPr bwMode="auto">
              <a:xfrm flipH="1" flipV="1">
                <a:off x="2280" y="1927"/>
                <a:ext cx="9" cy="2"/>
              </a:xfrm>
              <a:prstGeom prst="line">
                <a:avLst/>
              </a:prstGeom>
              <a:grpFill/>
              <a:ln w="0">
                <a:solidFill>
                  <a:schemeClr val="tx1"/>
                </a:solidFill>
                <a:round/>
              </a:ln>
            </p:spPr>
            <p:txBody>
              <a:bodyPr/>
              <a:p>
                <a:endParaRPr lang="zh-CN" altLang="en-US"/>
              </a:p>
            </p:txBody>
          </p:sp>
          <p:sp>
            <p:nvSpPr>
              <p:cNvPr id="682" name="Line 1256"/>
              <p:cNvSpPr>
                <a:spLocks noChangeShapeType="1"/>
              </p:cNvSpPr>
              <p:nvPr/>
            </p:nvSpPr>
            <p:spPr bwMode="auto">
              <a:xfrm flipH="1" flipV="1">
                <a:off x="2272" y="1925"/>
                <a:ext cx="8" cy="2"/>
              </a:xfrm>
              <a:prstGeom prst="line">
                <a:avLst/>
              </a:prstGeom>
              <a:grpFill/>
              <a:ln w="0">
                <a:solidFill>
                  <a:schemeClr val="tx1"/>
                </a:solidFill>
                <a:round/>
              </a:ln>
            </p:spPr>
            <p:txBody>
              <a:bodyPr/>
              <a:p>
                <a:endParaRPr lang="zh-CN" altLang="en-US"/>
              </a:p>
            </p:txBody>
          </p:sp>
          <p:sp>
            <p:nvSpPr>
              <p:cNvPr id="683" name="Line 1257"/>
              <p:cNvSpPr>
                <a:spLocks noChangeShapeType="1"/>
              </p:cNvSpPr>
              <p:nvPr/>
            </p:nvSpPr>
            <p:spPr bwMode="auto">
              <a:xfrm flipH="1" flipV="1">
                <a:off x="2264" y="1923"/>
                <a:ext cx="8" cy="2"/>
              </a:xfrm>
              <a:prstGeom prst="line">
                <a:avLst/>
              </a:prstGeom>
              <a:grpFill/>
              <a:ln w="0">
                <a:solidFill>
                  <a:schemeClr val="tx1"/>
                </a:solidFill>
                <a:round/>
              </a:ln>
            </p:spPr>
            <p:txBody>
              <a:bodyPr/>
              <a:p>
                <a:endParaRPr lang="zh-CN" altLang="en-US"/>
              </a:p>
            </p:txBody>
          </p:sp>
          <p:sp>
            <p:nvSpPr>
              <p:cNvPr id="684" name="Line 1258"/>
              <p:cNvSpPr>
                <a:spLocks noChangeShapeType="1"/>
              </p:cNvSpPr>
              <p:nvPr/>
            </p:nvSpPr>
            <p:spPr bwMode="auto">
              <a:xfrm flipH="1" flipV="1">
                <a:off x="2262" y="1923"/>
                <a:ext cx="2" cy="1"/>
              </a:xfrm>
              <a:prstGeom prst="line">
                <a:avLst/>
              </a:prstGeom>
              <a:grpFill/>
              <a:ln w="0">
                <a:solidFill>
                  <a:schemeClr val="tx1"/>
                </a:solidFill>
                <a:round/>
              </a:ln>
            </p:spPr>
            <p:txBody>
              <a:bodyPr/>
              <a:p>
                <a:endParaRPr lang="zh-CN" altLang="en-US"/>
              </a:p>
            </p:txBody>
          </p:sp>
          <p:sp>
            <p:nvSpPr>
              <p:cNvPr id="685" name="Line 1259"/>
              <p:cNvSpPr>
                <a:spLocks noChangeShapeType="1"/>
              </p:cNvSpPr>
              <p:nvPr/>
            </p:nvSpPr>
            <p:spPr bwMode="auto">
              <a:xfrm flipV="1">
                <a:off x="2395" y="2053"/>
                <a:ext cx="1" cy="1"/>
              </a:xfrm>
              <a:prstGeom prst="line">
                <a:avLst/>
              </a:prstGeom>
              <a:grpFill/>
              <a:ln w="0">
                <a:solidFill>
                  <a:schemeClr val="tx1"/>
                </a:solidFill>
                <a:round/>
              </a:ln>
            </p:spPr>
            <p:txBody>
              <a:bodyPr/>
              <a:p>
                <a:endParaRPr lang="zh-CN" altLang="en-US"/>
              </a:p>
            </p:txBody>
          </p:sp>
          <p:sp>
            <p:nvSpPr>
              <p:cNvPr id="686" name="Line 1260"/>
              <p:cNvSpPr>
                <a:spLocks noChangeShapeType="1"/>
              </p:cNvSpPr>
              <p:nvPr/>
            </p:nvSpPr>
            <p:spPr bwMode="auto">
              <a:xfrm flipH="1" flipV="1">
                <a:off x="2394" y="2046"/>
                <a:ext cx="1" cy="7"/>
              </a:xfrm>
              <a:prstGeom prst="line">
                <a:avLst/>
              </a:prstGeom>
              <a:grpFill/>
              <a:ln w="0">
                <a:solidFill>
                  <a:schemeClr val="tx1"/>
                </a:solidFill>
                <a:round/>
              </a:ln>
            </p:spPr>
            <p:txBody>
              <a:bodyPr/>
              <a:p>
                <a:endParaRPr lang="zh-CN" altLang="en-US"/>
              </a:p>
            </p:txBody>
          </p:sp>
          <p:sp>
            <p:nvSpPr>
              <p:cNvPr id="687" name="Line 1261"/>
              <p:cNvSpPr>
                <a:spLocks noChangeShapeType="1"/>
              </p:cNvSpPr>
              <p:nvPr/>
            </p:nvSpPr>
            <p:spPr bwMode="auto">
              <a:xfrm flipH="1" flipV="1">
                <a:off x="2393" y="2039"/>
                <a:ext cx="1" cy="7"/>
              </a:xfrm>
              <a:prstGeom prst="line">
                <a:avLst/>
              </a:prstGeom>
              <a:grpFill/>
              <a:ln w="0">
                <a:solidFill>
                  <a:schemeClr val="tx1"/>
                </a:solidFill>
                <a:round/>
              </a:ln>
            </p:spPr>
            <p:txBody>
              <a:bodyPr/>
              <a:p>
                <a:endParaRPr lang="zh-CN" altLang="en-US"/>
              </a:p>
            </p:txBody>
          </p:sp>
          <p:sp>
            <p:nvSpPr>
              <p:cNvPr id="688" name="Line 1262"/>
              <p:cNvSpPr>
                <a:spLocks noChangeShapeType="1"/>
              </p:cNvSpPr>
              <p:nvPr/>
            </p:nvSpPr>
            <p:spPr bwMode="auto">
              <a:xfrm flipH="1" flipV="1">
                <a:off x="2391" y="2033"/>
                <a:ext cx="2" cy="6"/>
              </a:xfrm>
              <a:prstGeom prst="line">
                <a:avLst/>
              </a:prstGeom>
              <a:grpFill/>
              <a:ln w="0">
                <a:solidFill>
                  <a:schemeClr val="tx1"/>
                </a:solidFill>
                <a:round/>
              </a:ln>
            </p:spPr>
            <p:txBody>
              <a:bodyPr/>
              <a:p>
                <a:endParaRPr lang="zh-CN" altLang="en-US"/>
              </a:p>
            </p:txBody>
          </p:sp>
          <p:sp>
            <p:nvSpPr>
              <p:cNvPr id="689" name="Line 1263"/>
              <p:cNvSpPr>
                <a:spLocks noChangeShapeType="1"/>
              </p:cNvSpPr>
              <p:nvPr/>
            </p:nvSpPr>
            <p:spPr bwMode="auto">
              <a:xfrm flipH="1" flipV="1">
                <a:off x="2390" y="2026"/>
                <a:ext cx="1" cy="7"/>
              </a:xfrm>
              <a:prstGeom prst="line">
                <a:avLst/>
              </a:prstGeom>
              <a:grpFill/>
              <a:ln w="0">
                <a:solidFill>
                  <a:schemeClr val="tx1"/>
                </a:solidFill>
                <a:round/>
              </a:ln>
            </p:spPr>
            <p:txBody>
              <a:bodyPr/>
              <a:p>
                <a:endParaRPr lang="zh-CN" altLang="en-US"/>
              </a:p>
            </p:txBody>
          </p:sp>
          <p:sp>
            <p:nvSpPr>
              <p:cNvPr id="690" name="Line 1264"/>
              <p:cNvSpPr>
                <a:spLocks noChangeShapeType="1"/>
              </p:cNvSpPr>
              <p:nvPr/>
            </p:nvSpPr>
            <p:spPr bwMode="auto">
              <a:xfrm flipH="1" flipV="1">
                <a:off x="2387" y="2019"/>
                <a:ext cx="3" cy="7"/>
              </a:xfrm>
              <a:prstGeom prst="line">
                <a:avLst/>
              </a:prstGeom>
              <a:grpFill/>
              <a:ln w="0">
                <a:solidFill>
                  <a:schemeClr val="tx1"/>
                </a:solidFill>
                <a:round/>
              </a:ln>
            </p:spPr>
            <p:txBody>
              <a:bodyPr/>
              <a:p>
                <a:endParaRPr lang="zh-CN" altLang="en-US"/>
              </a:p>
            </p:txBody>
          </p:sp>
          <p:sp>
            <p:nvSpPr>
              <p:cNvPr id="691" name="Line 1265"/>
              <p:cNvSpPr>
                <a:spLocks noChangeShapeType="1"/>
              </p:cNvSpPr>
              <p:nvPr/>
            </p:nvSpPr>
            <p:spPr bwMode="auto">
              <a:xfrm flipH="1" flipV="1">
                <a:off x="2385" y="2013"/>
                <a:ext cx="2" cy="6"/>
              </a:xfrm>
              <a:prstGeom prst="line">
                <a:avLst/>
              </a:prstGeom>
              <a:grpFill/>
              <a:ln w="0">
                <a:solidFill>
                  <a:schemeClr val="tx1"/>
                </a:solidFill>
                <a:round/>
              </a:ln>
            </p:spPr>
            <p:txBody>
              <a:bodyPr/>
              <a:p>
                <a:endParaRPr lang="zh-CN" altLang="en-US"/>
              </a:p>
            </p:txBody>
          </p:sp>
          <p:sp>
            <p:nvSpPr>
              <p:cNvPr id="692" name="Line 1266"/>
              <p:cNvSpPr>
                <a:spLocks noChangeShapeType="1"/>
              </p:cNvSpPr>
              <p:nvPr/>
            </p:nvSpPr>
            <p:spPr bwMode="auto">
              <a:xfrm flipH="1" flipV="1">
                <a:off x="2382" y="2007"/>
                <a:ext cx="3" cy="6"/>
              </a:xfrm>
              <a:prstGeom prst="line">
                <a:avLst/>
              </a:prstGeom>
              <a:grpFill/>
              <a:ln w="0">
                <a:solidFill>
                  <a:schemeClr val="tx1"/>
                </a:solidFill>
                <a:round/>
              </a:ln>
            </p:spPr>
            <p:txBody>
              <a:bodyPr/>
              <a:p>
                <a:endParaRPr lang="zh-CN" altLang="en-US"/>
              </a:p>
            </p:txBody>
          </p:sp>
          <p:sp>
            <p:nvSpPr>
              <p:cNvPr id="693" name="Line 1267"/>
              <p:cNvSpPr>
                <a:spLocks noChangeShapeType="1"/>
              </p:cNvSpPr>
              <p:nvPr/>
            </p:nvSpPr>
            <p:spPr bwMode="auto">
              <a:xfrm flipH="1" flipV="1">
                <a:off x="2378" y="2001"/>
                <a:ext cx="4" cy="6"/>
              </a:xfrm>
              <a:prstGeom prst="line">
                <a:avLst/>
              </a:prstGeom>
              <a:grpFill/>
              <a:ln w="0">
                <a:solidFill>
                  <a:schemeClr val="tx1"/>
                </a:solidFill>
                <a:round/>
              </a:ln>
            </p:spPr>
            <p:txBody>
              <a:bodyPr/>
              <a:p>
                <a:endParaRPr lang="zh-CN" altLang="en-US"/>
              </a:p>
            </p:txBody>
          </p:sp>
          <p:sp>
            <p:nvSpPr>
              <p:cNvPr id="694" name="Line 1268"/>
              <p:cNvSpPr>
                <a:spLocks noChangeShapeType="1"/>
              </p:cNvSpPr>
              <p:nvPr/>
            </p:nvSpPr>
            <p:spPr bwMode="auto">
              <a:xfrm flipH="1" flipV="1">
                <a:off x="2375" y="1995"/>
                <a:ext cx="3" cy="6"/>
              </a:xfrm>
              <a:prstGeom prst="line">
                <a:avLst/>
              </a:prstGeom>
              <a:grpFill/>
              <a:ln w="0">
                <a:solidFill>
                  <a:schemeClr val="tx1"/>
                </a:solidFill>
                <a:round/>
              </a:ln>
            </p:spPr>
            <p:txBody>
              <a:bodyPr/>
              <a:p>
                <a:endParaRPr lang="zh-CN" altLang="en-US"/>
              </a:p>
            </p:txBody>
          </p:sp>
          <p:sp>
            <p:nvSpPr>
              <p:cNvPr id="695" name="Line 1269"/>
              <p:cNvSpPr>
                <a:spLocks noChangeShapeType="1"/>
              </p:cNvSpPr>
              <p:nvPr/>
            </p:nvSpPr>
            <p:spPr bwMode="auto">
              <a:xfrm flipH="1" flipV="1">
                <a:off x="2371" y="1989"/>
                <a:ext cx="4" cy="6"/>
              </a:xfrm>
              <a:prstGeom prst="line">
                <a:avLst/>
              </a:prstGeom>
              <a:grpFill/>
              <a:ln w="0">
                <a:solidFill>
                  <a:schemeClr val="tx1"/>
                </a:solidFill>
                <a:round/>
              </a:ln>
            </p:spPr>
            <p:txBody>
              <a:bodyPr/>
              <a:p>
                <a:endParaRPr lang="zh-CN" altLang="en-US"/>
              </a:p>
            </p:txBody>
          </p:sp>
          <p:sp>
            <p:nvSpPr>
              <p:cNvPr id="696" name="Line 1270"/>
              <p:cNvSpPr>
                <a:spLocks noChangeShapeType="1"/>
              </p:cNvSpPr>
              <p:nvPr/>
            </p:nvSpPr>
            <p:spPr bwMode="auto">
              <a:xfrm flipH="1" flipV="1">
                <a:off x="2369" y="1987"/>
                <a:ext cx="2" cy="2"/>
              </a:xfrm>
              <a:prstGeom prst="line">
                <a:avLst/>
              </a:prstGeom>
              <a:grpFill/>
              <a:ln w="0">
                <a:solidFill>
                  <a:schemeClr val="tx1"/>
                </a:solidFill>
                <a:round/>
              </a:ln>
            </p:spPr>
            <p:txBody>
              <a:bodyPr/>
              <a:p>
                <a:endParaRPr lang="zh-CN" altLang="en-US"/>
              </a:p>
            </p:txBody>
          </p:sp>
          <p:sp>
            <p:nvSpPr>
              <p:cNvPr id="697" name="Line 1271"/>
              <p:cNvSpPr>
                <a:spLocks noChangeShapeType="1"/>
              </p:cNvSpPr>
              <p:nvPr/>
            </p:nvSpPr>
            <p:spPr bwMode="auto">
              <a:xfrm>
                <a:off x="2395" y="2050"/>
                <a:ext cx="1" cy="5"/>
              </a:xfrm>
              <a:prstGeom prst="line">
                <a:avLst/>
              </a:prstGeom>
              <a:grpFill/>
              <a:ln w="0">
                <a:solidFill>
                  <a:schemeClr val="tx1"/>
                </a:solidFill>
                <a:round/>
              </a:ln>
            </p:spPr>
            <p:txBody>
              <a:bodyPr/>
              <a:p>
                <a:endParaRPr lang="zh-CN" altLang="en-US"/>
              </a:p>
            </p:txBody>
          </p:sp>
          <p:sp>
            <p:nvSpPr>
              <p:cNvPr id="698" name="Line 1272"/>
              <p:cNvSpPr>
                <a:spLocks noChangeShapeType="1"/>
              </p:cNvSpPr>
              <p:nvPr/>
            </p:nvSpPr>
            <p:spPr bwMode="auto">
              <a:xfrm>
                <a:off x="2395" y="2055"/>
                <a:ext cx="5" cy="39"/>
              </a:xfrm>
              <a:prstGeom prst="line">
                <a:avLst/>
              </a:prstGeom>
              <a:grpFill/>
              <a:ln w="0">
                <a:solidFill>
                  <a:schemeClr val="tx1"/>
                </a:solidFill>
                <a:round/>
              </a:ln>
            </p:spPr>
            <p:txBody>
              <a:bodyPr/>
              <a:p>
                <a:endParaRPr lang="zh-CN" altLang="en-US"/>
              </a:p>
            </p:txBody>
          </p:sp>
          <p:sp>
            <p:nvSpPr>
              <p:cNvPr id="699" name="Line 1273"/>
              <p:cNvSpPr>
                <a:spLocks noChangeShapeType="1"/>
              </p:cNvSpPr>
              <p:nvPr/>
            </p:nvSpPr>
            <p:spPr bwMode="auto">
              <a:xfrm>
                <a:off x="2400" y="2094"/>
                <a:ext cx="8" cy="39"/>
              </a:xfrm>
              <a:prstGeom prst="line">
                <a:avLst/>
              </a:prstGeom>
              <a:grpFill/>
              <a:ln w="0">
                <a:solidFill>
                  <a:schemeClr val="tx1"/>
                </a:solidFill>
                <a:round/>
              </a:ln>
            </p:spPr>
            <p:txBody>
              <a:bodyPr/>
              <a:p>
                <a:endParaRPr lang="zh-CN" altLang="en-US"/>
              </a:p>
            </p:txBody>
          </p:sp>
          <p:sp>
            <p:nvSpPr>
              <p:cNvPr id="700" name="Line 1274"/>
              <p:cNvSpPr>
                <a:spLocks noChangeShapeType="1"/>
              </p:cNvSpPr>
              <p:nvPr/>
            </p:nvSpPr>
            <p:spPr bwMode="auto">
              <a:xfrm>
                <a:off x="2408" y="2133"/>
                <a:ext cx="9" cy="39"/>
              </a:xfrm>
              <a:prstGeom prst="line">
                <a:avLst/>
              </a:prstGeom>
              <a:grpFill/>
              <a:ln w="0">
                <a:solidFill>
                  <a:schemeClr val="tx1"/>
                </a:solidFill>
                <a:round/>
              </a:ln>
            </p:spPr>
            <p:txBody>
              <a:bodyPr/>
              <a:p>
                <a:endParaRPr lang="zh-CN" altLang="en-US"/>
              </a:p>
            </p:txBody>
          </p:sp>
          <p:sp>
            <p:nvSpPr>
              <p:cNvPr id="701" name="Line 1275"/>
              <p:cNvSpPr>
                <a:spLocks noChangeShapeType="1"/>
              </p:cNvSpPr>
              <p:nvPr/>
            </p:nvSpPr>
            <p:spPr bwMode="auto">
              <a:xfrm>
                <a:off x="2417" y="2172"/>
                <a:ext cx="8" cy="27"/>
              </a:xfrm>
              <a:prstGeom prst="line">
                <a:avLst/>
              </a:prstGeom>
              <a:grpFill/>
              <a:ln w="0">
                <a:solidFill>
                  <a:schemeClr val="tx1"/>
                </a:solidFill>
                <a:round/>
              </a:ln>
            </p:spPr>
            <p:txBody>
              <a:bodyPr/>
              <a:p>
                <a:endParaRPr lang="zh-CN" altLang="en-US"/>
              </a:p>
            </p:txBody>
          </p:sp>
          <p:sp>
            <p:nvSpPr>
              <p:cNvPr id="702" name="Line 1276"/>
              <p:cNvSpPr>
                <a:spLocks noChangeShapeType="1"/>
              </p:cNvSpPr>
              <p:nvPr/>
            </p:nvSpPr>
            <p:spPr bwMode="auto">
              <a:xfrm>
                <a:off x="2424" y="2197"/>
                <a:ext cx="5" cy="13"/>
              </a:xfrm>
              <a:prstGeom prst="line">
                <a:avLst/>
              </a:prstGeom>
              <a:grpFill/>
              <a:ln w="0">
                <a:solidFill>
                  <a:schemeClr val="tx1"/>
                </a:solidFill>
                <a:round/>
              </a:ln>
            </p:spPr>
            <p:txBody>
              <a:bodyPr/>
              <a:p>
                <a:endParaRPr lang="zh-CN" altLang="en-US"/>
              </a:p>
            </p:txBody>
          </p:sp>
          <p:sp>
            <p:nvSpPr>
              <p:cNvPr id="703" name="Line 1277"/>
              <p:cNvSpPr>
                <a:spLocks noChangeShapeType="1"/>
              </p:cNvSpPr>
              <p:nvPr/>
            </p:nvSpPr>
            <p:spPr bwMode="auto">
              <a:xfrm>
                <a:off x="2429" y="2210"/>
                <a:ext cx="10" cy="24"/>
              </a:xfrm>
              <a:prstGeom prst="line">
                <a:avLst/>
              </a:prstGeom>
              <a:grpFill/>
              <a:ln w="0">
                <a:solidFill>
                  <a:schemeClr val="tx1"/>
                </a:solidFill>
                <a:round/>
              </a:ln>
            </p:spPr>
            <p:txBody>
              <a:bodyPr/>
              <a:p>
                <a:endParaRPr lang="zh-CN" altLang="en-US"/>
              </a:p>
            </p:txBody>
          </p:sp>
          <p:sp>
            <p:nvSpPr>
              <p:cNvPr id="704" name="Line 1278"/>
              <p:cNvSpPr>
                <a:spLocks noChangeShapeType="1"/>
              </p:cNvSpPr>
              <p:nvPr/>
            </p:nvSpPr>
            <p:spPr bwMode="auto">
              <a:xfrm>
                <a:off x="2439" y="2234"/>
                <a:ext cx="12" cy="25"/>
              </a:xfrm>
              <a:prstGeom prst="line">
                <a:avLst/>
              </a:prstGeom>
              <a:grpFill/>
              <a:ln w="0">
                <a:solidFill>
                  <a:schemeClr val="tx1"/>
                </a:solidFill>
                <a:round/>
              </a:ln>
            </p:spPr>
            <p:txBody>
              <a:bodyPr/>
              <a:p>
                <a:endParaRPr lang="zh-CN" altLang="en-US"/>
              </a:p>
            </p:txBody>
          </p:sp>
          <p:sp>
            <p:nvSpPr>
              <p:cNvPr id="705" name="Line 1279"/>
              <p:cNvSpPr>
                <a:spLocks noChangeShapeType="1"/>
              </p:cNvSpPr>
              <p:nvPr/>
            </p:nvSpPr>
            <p:spPr bwMode="auto">
              <a:xfrm>
                <a:off x="2451" y="2259"/>
                <a:ext cx="13" cy="23"/>
              </a:xfrm>
              <a:prstGeom prst="line">
                <a:avLst/>
              </a:prstGeom>
              <a:grpFill/>
              <a:ln w="0">
                <a:solidFill>
                  <a:schemeClr val="tx1"/>
                </a:solidFill>
                <a:round/>
              </a:ln>
            </p:spPr>
            <p:txBody>
              <a:bodyPr/>
              <a:p>
                <a:endParaRPr lang="zh-CN" altLang="en-US"/>
              </a:p>
            </p:txBody>
          </p:sp>
          <p:sp>
            <p:nvSpPr>
              <p:cNvPr id="706" name="Line 1280"/>
              <p:cNvSpPr>
                <a:spLocks noChangeShapeType="1"/>
              </p:cNvSpPr>
              <p:nvPr/>
            </p:nvSpPr>
            <p:spPr bwMode="auto">
              <a:xfrm>
                <a:off x="2464" y="2282"/>
                <a:ext cx="14" cy="23"/>
              </a:xfrm>
              <a:prstGeom prst="line">
                <a:avLst/>
              </a:prstGeom>
              <a:grpFill/>
              <a:ln w="0">
                <a:solidFill>
                  <a:schemeClr val="tx1"/>
                </a:solidFill>
                <a:round/>
              </a:ln>
            </p:spPr>
            <p:txBody>
              <a:bodyPr/>
              <a:p>
                <a:endParaRPr lang="zh-CN" altLang="en-US"/>
              </a:p>
            </p:txBody>
          </p:sp>
          <p:sp>
            <p:nvSpPr>
              <p:cNvPr id="707" name="Line 1281"/>
              <p:cNvSpPr>
                <a:spLocks noChangeShapeType="1"/>
              </p:cNvSpPr>
              <p:nvPr/>
            </p:nvSpPr>
            <p:spPr bwMode="auto">
              <a:xfrm>
                <a:off x="2478" y="2305"/>
                <a:ext cx="15" cy="22"/>
              </a:xfrm>
              <a:prstGeom prst="line">
                <a:avLst/>
              </a:prstGeom>
              <a:grpFill/>
              <a:ln w="0">
                <a:solidFill>
                  <a:schemeClr val="tx1"/>
                </a:solidFill>
                <a:round/>
              </a:ln>
            </p:spPr>
            <p:txBody>
              <a:bodyPr/>
              <a:p>
                <a:endParaRPr lang="zh-CN" altLang="en-US"/>
              </a:p>
            </p:txBody>
          </p:sp>
          <p:sp>
            <p:nvSpPr>
              <p:cNvPr id="708" name="Line 1282"/>
              <p:cNvSpPr>
                <a:spLocks noChangeShapeType="1"/>
              </p:cNvSpPr>
              <p:nvPr/>
            </p:nvSpPr>
            <p:spPr bwMode="auto">
              <a:xfrm>
                <a:off x="2493" y="2327"/>
                <a:ext cx="16" cy="21"/>
              </a:xfrm>
              <a:prstGeom prst="line">
                <a:avLst/>
              </a:prstGeom>
              <a:grpFill/>
              <a:ln w="0">
                <a:solidFill>
                  <a:schemeClr val="tx1"/>
                </a:solidFill>
                <a:round/>
              </a:ln>
            </p:spPr>
            <p:txBody>
              <a:bodyPr/>
              <a:p>
                <a:endParaRPr lang="zh-CN" altLang="en-US"/>
              </a:p>
            </p:txBody>
          </p:sp>
          <p:sp>
            <p:nvSpPr>
              <p:cNvPr id="709" name="Line 1283"/>
              <p:cNvSpPr>
                <a:spLocks noChangeShapeType="1"/>
              </p:cNvSpPr>
              <p:nvPr/>
            </p:nvSpPr>
            <p:spPr bwMode="auto">
              <a:xfrm>
                <a:off x="2509" y="2348"/>
                <a:ext cx="17" cy="21"/>
              </a:xfrm>
              <a:prstGeom prst="line">
                <a:avLst/>
              </a:prstGeom>
              <a:grpFill/>
              <a:ln w="0">
                <a:solidFill>
                  <a:schemeClr val="tx1"/>
                </a:solidFill>
                <a:round/>
              </a:ln>
            </p:spPr>
            <p:txBody>
              <a:bodyPr/>
              <a:p>
                <a:endParaRPr lang="zh-CN" altLang="en-US"/>
              </a:p>
            </p:txBody>
          </p:sp>
          <p:sp>
            <p:nvSpPr>
              <p:cNvPr id="710" name="Line 1284"/>
              <p:cNvSpPr>
                <a:spLocks noChangeShapeType="1"/>
              </p:cNvSpPr>
              <p:nvPr/>
            </p:nvSpPr>
            <p:spPr bwMode="auto">
              <a:xfrm>
                <a:off x="2526" y="2369"/>
                <a:ext cx="19" cy="19"/>
              </a:xfrm>
              <a:prstGeom prst="line">
                <a:avLst/>
              </a:prstGeom>
              <a:grpFill/>
              <a:ln w="0">
                <a:solidFill>
                  <a:schemeClr val="tx1"/>
                </a:solidFill>
                <a:round/>
              </a:ln>
            </p:spPr>
            <p:txBody>
              <a:bodyPr/>
              <a:p>
                <a:endParaRPr lang="zh-CN" altLang="en-US"/>
              </a:p>
            </p:txBody>
          </p:sp>
          <p:sp>
            <p:nvSpPr>
              <p:cNvPr id="711" name="Line 1285"/>
              <p:cNvSpPr>
                <a:spLocks noChangeShapeType="1"/>
              </p:cNvSpPr>
              <p:nvPr/>
            </p:nvSpPr>
            <p:spPr bwMode="auto">
              <a:xfrm>
                <a:off x="2545" y="2388"/>
                <a:ext cx="6" cy="6"/>
              </a:xfrm>
              <a:prstGeom prst="line">
                <a:avLst/>
              </a:prstGeom>
              <a:grpFill/>
              <a:ln w="0">
                <a:solidFill>
                  <a:schemeClr val="tx1"/>
                </a:solidFill>
                <a:round/>
              </a:ln>
            </p:spPr>
            <p:txBody>
              <a:bodyPr/>
              <a:p>
                <a:endParaRPr lang="zh-CN" altLang="en-US"/>
              </a:p>
            </p:txBody>
          </p:sp>
          <p:sp>
            <p:nvSpPr>
              <p:cNvPr id="712" name="Line 1286"/>
              <p:cNvSpPr>
                <a:spLocks noChangeShapeType="1"/>
              </p:cNvSpPr>
              <p:nvPr/>
            </p:nvSpPr>
            <p:spPr bwMode="auto">
              <a:xfrm>
                <a:off x="2534" y="2377"/>
                <a:ext cx="11" cy="11"/>
              </a:xfrm>
              <a:prstGeom prst="line">
                <a:avLst/>
              </a:prstGeom>
              <a:grpFill/>
              <a:ln w="0">
                <a:solidFill>
                  <a:schemeClr val="tx1"/>
                </a:solidFill>
                <a:round/>
              </a:ln>
            </p:spPr>
            <p:txBody>
              <a:bodyPr/>
              <a:p>
                <a:endParaRPr lang="zh-CN" altLang="en-US"/>
              </a:p>
            </p:txBody>
          </p:sp>
          <p:sp>
            <p:nvSpPr>
              <p:cNvPr id="713" name="Line 1287"/>
              <p:cNvSpPr>
                <a:spLocks noChangeShapeType="1"/>
              </p:cNvSpPr>
              <p:nvPr/>
            </p:nvSpPr>
            <p:spPr bwMode="auto">
              <a:xfrm>
                <a:off x="2545" y="2388"/>
                <a:ext cx="19" cy="18"/>
              </a:xfrm>
              <a:prstGeom prst="line">
                <a:avLst/>
              </a:prstGeom>
              <a:grpFill/>
              <a:ln w="0">
                <a:solidFill>
                  <a:schemeClr val="tx1"/>
                </a:solidFill>
                <a:round/>
              </a:ln>
            </p:spPr>
            <p:txBody>
              <a:bodyPr/>
              <a:p>
                <a:endParaRPr lang="zh-CN" altLang="en-US"/>
              </a:p>
            </p:txBody>
          </p:sp>
          <p:sp>
            <p:nvSpPr>
              <p:cNvPr id="714" name="Line 1288"/>
              <p:cNvSpPr>
                <a:spLocks noChangeShapeType="1"/>
              </p:cNvSpPr>
              <p:nvPr/>
            </p:nvSpPr>
            <p:spPr bwMode="auto">
              <a:xfrm>
                <a:off x="2564" y="2406"/>
                <a:ext cx="20" cy="17"/>
              </a:xfrm>
              <a:prstGeom prst="line">
                <a:avLst/>
              </a:prstGeom>
              <a:grpFill/>
              <a:ln w="0">
                <a:solidFill>
                  <a:schemeClr val="tx1"/>
                </a:solidFill>
                <a:round/>
              </a:ln>
            </p:spPr>
            <p:txBody>
              <a:bodyPr/>
              <a:p>
                <a:endParaRPr lang="zh-CN" altLang="en-US"/>
              </a:p>
            </p:txBody>
          </p:sp>
          <p:sp>
            <p:nvSpPr>
              <p:cNvPr id="715" name="Line 1289"/>
              <p:cNvSpPr>
                <a:spLocks noChangeShapeType="1"/>
              </p:cNvSpPr>
              <p:nvPr/>
            </p:nvSpPr>
            <p:spPr bwMode="auto">
              <a:xfrm>
                <a:off x="2584" y="2423"/>
                <a:ext cx="20" cy="16"/>
              </a:xfrm>
              <a:prstGeom prst="line">
                <a:avLst/>
              </a:prstGeom>
              <a:grpFill/>
              <a:ln w="0">
                <a:solidFill>
                  <a:schemeClr val="tx1"/>
                </a:solidFill>
                <a:round/>
              </a:ln>
            </p:spPr>
            <p:txBody>
              <a:bodyPr/>
              <a:p>
                <a:endParaRPr lang="zh-CN" altLang="en-US"/>
              </a:p>
            </p:txBody>
          </p:sp>
          <p:sp>
            <p:nvSpPr>
              <p:cNvPr id="716" name="Line 1290"/>
              <p:cNvSpPr>
                <a:spLocks noChangeShapeType="1"/>
              </p:cNvSpPr>
              <p:nvPr/>
            </p:nvSpPr>
            <p:spPr bwMode="auto">
              <a:xfrm>
                <a:off x="2604" y="2439"/>
                <a:ext cx="22" cy="15"/>
              </a:xfrm>
              <a:prstGeom prst="line">
                <a:avLst/>
              </a:prstGeom>
              <a:grpFill/>
              <a:ln w="0">
                <a:solidFill>
                  <a:schemeClr val="tx1"/>
                </a:solidFill>
                <a:round/>
              </a:ln>
            </p:spPr>
            <p:txBody>
              <a:bodyPr/>
              <a:p>
                <a:endParaRPr lang="zh-CN" altLang="en-US"/>
              </a:p>
            </p:txBody>
          </p:sp>
          <p:sp>
            <p:nvSpPr>
              <p:cNvPr id="717" name="Line 1291"/>
              <p:cNvSpPr>
                <a:spLocks noChangeShapeType="1"/>
              </p:cNvSpPr>
              <p:nvPr/>
            </p:nvSpPr>
            <p:spPr bwMode="auto">
              <a:xfrm>
                <a:off x="2626" y="2454"/>
                <a:ext cx="22" cy="13"/>
              </a:xfrm>
              <a:prstGeom prst="line">
                <a:avLst/>
              </a:prstGeom>
              <a:grpFill/>
              <a:ln w="0">
                <a:solidFill>
                  <a:schemeClr val="tx1"/>
                </a:solidFill>
                <a:round/>
              </a:ln>
            </p:spPr>
            <p:txBody>
              <a:bodyPr/>
              <a:p>
                <a:endParaRPr lang="zh-CN" altLang="en-US"/>
              </a:p>
            </p:txBody>
          </p:sp>
          <p:sp>
            <p:nvSpPr>
              <p:cNvPr id="718" name="Line 1292"/>
              <p:cNvSpPr>
                <a:spLocks noChangeShapeType="1"/>
              </p:cNvSpPr>
              <p:nvPr/>
            </p:nvSpPr>
            <p:spPr bwMode="auto">
              <a:xfrm>
                <a:off x="2648" y="2467"/>
                <a:ext cx="23" cy="13"/>
              </a:xfrm>
              <a:prstGeom prst="line">
                <a:avLst/>
              </a:prstGeom>
              <a:grpFill/>
              <a:ln w="0">
                <a:solidFill>
                  <a:schemeClr val="tx1"/>
                </a:solidFill>
                <a:round/>
              </a:ln>
            </p:spPr>
            <p:txBody>
              <a:bodyPr/>
              <a:p>
                <a:endParaRPr lang="zh-CN" altLang="en-US"/>
              </a:p>
            </p:txBody>
          </p:sp>
          <p:sp>
            <p:nvSpPr>
              <p:cNvPr id="719" name="Line 1293"/>
              <p:cNvSpPr>
                <a:spLocks noChangeShapeType="1"/>
              </p:cNvSpPr>
              <p:nvPr/>
            </p:nvSpPr>
            <p:spPr bwMode="auto">
              <a:xfrm>
                <a:off x="2671" y="2480"/>
                <a:ext cx="24" cy="11"/>
              </a:xfrm>
              <a:prstGeom prst="line">
                <a:avLst/>
              </a:prstGeom>
              <a:grpFill/>
              <a:ln w="0">
                <a:solidFill>
                  <a:schemeClr val="tx1"/>
                </a:solidFill>
                <a:round/>
              </a:ln>
            </p:spPr>
            <p:txBody>
              <a:bodyPr/>
              <a:p>
                <a:endParaRPr lang="zh-CN" altLang="en-US"/>
              </a:p>
            </p:txBody>
          </p:sp>
          <p:sp>
            <p:nvSpPr>
              <p:cNvPr id="720" name="Line 1294"/>
              <p:cNvSpPr>
                <a:spLocks noChangeShapeType="1"/>
              </p:cNvSpPr>
              <p:nvPr/>
            </p:nvSpPr>
            <p:spPr bwMode="auto">
              <a:xfrm>
                <a:off x="2695" y="2491"/>
                <a:ext cx="24" cy="10"/>
              </a:xfrm>
              <a:prstGeom prst="line">
                <a:avLst/>
              </a:prstGeom>
              <a:grpFill/>
              <a:ln w="0">
                <a:solidFill>
                  <a:schemeClr val="tx1"/>
                </a:solidFill>
                <a:round/>
              </a:ln>
            </p:spPr>
            <p:txBody>
              <a:bodyPr/>
              <a:p>
                <a:endParaRPr lang="zh-CN" altLang="en-US"/>
              </a:p>
            </p:txBody>
          </p:sp>
          <p:sp>
            <p:nvSpPr>
              <p:cNvPr id="721" name="Line 1295"/>
              <p:cNvSpPr>
                <a:spLocks noChangeShapeType="1"/>
              </p:cNvSpPr>
              <p:nvPr/>
            </p:nvSpPr>
            <p:spPr bwMode="auto">
              <a:xfrm>
                <a:off x="2719" y="2501"/>
                <a:ext cx="24" cy="9"/>
              </a:xfrm>
              <a:prstGeom prst="line">
                <a:avLst/>
              </a:prstGeom>
              <a:grpFill/>
              <a:ln w="0">
                <a:solidFill>
                  <a:schemeClr val="tx1"/>
                </a:solidFill>
                <a:round/>
              </a:ln>
            </p:spPr>
            <p:txBody>
              <a:bodyPr/>
              <a:p>
                <a:endParaRPr lang="zh-CN" altLang="en-US"/>
              </a:p>
            </p:txBody>
          </p:sp>
          <p:sp>
            <p:nvSpPr>
              <p:cNvPr id="722" name="Line 1296"/>
              <p:cNvSpPr>
                <a:spLocks noChangeShapeType="1"/>
              </p:cNvSpPr>
              <p:nvPr/>
            </p:nvSpPr>
            <p:spPr bwMode="auto">
              <a:xfrm>
                <a:off x="2743" y="2510"/>
                <a:ext cx="26" cy="7"/>
              </a:xfrm>
              <a:prstGeom prst="line">
                <a:avLst/>
              </a:prstGeom>
              <a:grpFill/>
              <a:ln w="0">
                <a:solidFill>
                  <a:schemeClr val="tx1"/>
                </a:solidFill>
                <a:round/>
              </a:ln>
            </p:spPr>
            <p:txBody>
              <a:bodyPr/>
              <a:p>
                <a:endParaRPr lang="zh-CN" altLang="en-US"/>
              </a:p>
            </p:txBody>
          </p:sp>
          <p:sp>
            <p:nvSpPr>
              <p:cNvPr id="723" name="Line 1297"/>
              <p:cNvSpPr>
                <a:spLocks noChangeShapeType="1"/>
              </p:cNvSpPr>
              <p:nvPr/>
            </p:nvSpPr>
            <p:spPr bwMode="auto">
              <a:xfrm>
                <a:off x="2769" y="2517"/>
                <a:ext cx="25" cy="6"/>
              </a:xfrm>
              <a:prstGeom prst="line">
                <a:avLst/>
              </a:prstGeom>
              <a:grpFill/>
              <a:ln w="0">
                <a:solidFill>
                  <a:schemeClr val="tx1"/>
                </a:solidFill>
                <a:round/>
              </a:ln>
            </p:spPr>
            <p:txBody>
              <a:bodyPr/>
              <a:p>
                <a:endParaRPr lang="zh-CN" altLang="en-US"/>
              </a:p>
            </p:txBody>
          </p:sp>
          <p:sp>
            <p:nvSpPr>
              <p:cNvPr id="724" name="Line 1298"/>
              <p:cNvSpPr>
                <a:spLocks noChangeShapeType="1"/>
              </p:cNvSpPr>
              <p:nvPr/>
            </p:nvSpPr>
            <p:spPr bwMode="auto">
              <a:xfrm>
                <a:off x="2794" y="2523"/>
                <a:ext cx="26" cy="5"/>
              </a:xfrm>
              <a:prstGeom prst="line">
                <a:avLst/>
              </a:prstGeom>
              <a:grpFill/>
              <a:ln w="0">
                <a:solidFill>
                  <a:schemeClr val="tx1"/>
                </a:solidFill>
                <a:round/>
              </a:ln>
            </p:spPr>
            <p:txBody>
              <a:bodyPr/>
              <a:p>
                <a:endParaRPr lang="zh-CN" altLang="en-US"/>
              </a:p>
            </p:txBody>
          </p:sp>
          <p:sp>
            <p:nvSpPr>
              <p:cNvPr id="725" name="Line 1299"/>
              <p:cNvSpPr>
                <a:spLocks noChangeShapeType="1"/>
              </p:cNvSpPr>
              <p:nvPr/>
            </p:nvSpPr>
            <p:spPr bwMode="auto">
              <a:xfrm>
                <a:off x="2820" y="2528"/>
                <a:ext cx="25" cy="4"/>
              </a:xfrm>
              <a:prstGeom prst="line">
                <a:avLst/>
              </a:prstGeom>
              <a:grpFill/>
              <a:ln w="0">
                <a:solidFill>
                  <a:schemeClr val="tx1"/>
                </a:solidFill>
                <a:round/>
              </a:ln>
            </p:spPr>
            <p:txBody>
              <a:bodyPr/>
              <a:p>
                <a:endParaRPr lang="zh-CN" altLang="en-US"/>
              </a:p>
            </p:txBody>
          </p:sp>
          <p:sp>
            <p:nvSpPr>
              <p:cNvPr id="726" name="Line 1300"/>
              <p:cNvSpPr>
                <a:spLocks noChangeShapeType="1"/>
              </p:cNvSpPr>
              <p:nvPr/>
            </p:nvSpPr>
            <p:spPr bwMode="auto">
              <a:xfrm>
                <a:off x="2845" y="2532"/>
                <a:ext cx="27" cy="2"/>
              </a:xfrm>
              <a:prstGeom prst="line">
                <a:avLst/>
              </a:prstGeom>
              <a:grpFill/>
              <a:ln w="0">
                <a:solidFill>
                  <a:schemeClr val="tx1"/>
                </a:solidFill>
                <a:round/>
              </a:ln>
            </p:spPr>
            <p:txBody>
              <a:bodyPr/>
              <a:p>
                <a:endParaRPr lang="zh-CN" altLang="en-US"/>
              </a:p>
            </p:txBody>
          </p:sp>
          <p:sp>
            <p:nvSpPr>
              <p:cNvPr id="727" name="Line 1301"/>
              <p:cNvSpPr>
                <a:spLocks noChangeShapeType="1"/>
              </p:cNvSpPr>
              <p:nvPr/>
            </p:nvSpPr>
            <p:spPr bwMode="auto">
              <a:xfrm>
                <a:off x="2872" y="2534"/>
                <a:ext cx="3" cy="1"/>
              </a:xfrm>
              <a:prstGeom prst="line">
                <a:avLst/>
              </a:prstGeom>
              <a:grpFill/>
              <a:ln w="0">
                <a:solidFill>
                  <a:schemeClr val="tx1"/>
                </a:solidFill>
                <a:round/>
              </a:ln>
            </p:spPr>
            <p:txBody>
              <a:bodyPr/>
              <a:p>
                <a:endParaRPr lang="zh-CN" altLang="en-US"/>
              </a:p>
            </p:txBody>
          </p:sp>
          <p:sp>
            <p:nvSpPr>
              <p:cNvPr id="728" name="Line 1302"/>
              <p:cNvSpPr>
                <a:spLocks noChangeShapeType="1"/>
              </p:cNvSpPr>
              <p:nvPr/>
            </p:nvSpPr>
            <p:spPr bwMode="auto">
              <a:xfrm flipV="1">
                <a:off x="2873" y="2533"/>
                <a:ext cx="6" cy="1"/>
              </a:xfrm>
              <a:prstGeom prst="line">
                <a:avLst/>
              </a:prstGeom>
              <a:grpFill/>
              <a:ln w="0">
                <a:solidFill>
                  <a:schemeClr val="tx1"/>
                </a:solidFill>
                <a:round/>
              </a:ln>
            </p:spPr>
            <p:txBody>
              <a:bodyPr/>
              <a:p>
                <a:endParaRPr lang="zh-CN" altLang="en-US"/>
              </a:p>
            </p:txBody>
          </p:sp>
          <p:sp>
            <p:nvSpPr>
              <p:cNvPr id="729" name="Line 1303"/>
              <p:cNvSpPr>
                <a:spLocks noChangeShapeType="1"/>
              </p:cNvSpPr>
              <p:nvPr/>
            </p:nvSpPr>
            <p:spPr bwMode="auto">
              <a:xfrm flipV="1">
                <a:off x="2879" y="2531"/>
                <a:ext cx="26" cy="2"/>
              </a:xfrm>
              <a:prstGeom prst="line">
                <a:avLst/>
              </a:prstGeom>
              <a:grpFill/>
              <a:ln w="0">
                <a:solidFill>
                  <a:schemeClr val="tx1"/>
                </a:solidFill>
                <a:round/>
              </a:ln>
            </p:spPr>
            <p:txBody>
              <a:bodyPr/>
              <a:p>
                <a:endParaRPr lang="zh-CN" altLang="en-US"/>
              </a:p>
            </p:txBody>
          </p:sp>
          <p:sp>
            <p:nvSpPr>
              <p:cNvPr id="730" name="Line 1304"/>
              <p:cNvSpPr>
                <a:spLocks noChangeShapeType="1"/>
              </p:cNvSpPr>
              <p:nvPr/>
            </p:nvSpPr>
            <p:spPr bwMode="auto">
              <a:xfrm flipV="1">
                <a:off x="2905" y="2528"/>
                <a:ext cx="26" cy="3"/>
              </a:xfrm>
              <a:prstGeom prst="line">
                <a:avLst/>
              </a:prstGeom>
              <a:grpFill/>
              <a:ln w="0">
                <a:solidFill>
                  <a:schemeClr val="tx1"/>
                </a:solidFill>
                <a:round/>
              </a:ln>
            </p:spPr>
            <p:txBody>
              <a:bodyPr/>
              <a:p>
                <a:endParaRPr lang="zh-CN" altLang="en-US"/>
              </a:p>
            </p:txBody>
          </p:sp>
          <p:sp>
            <p:nvSpPr>
              <p:cNvPr id="731" name="Line 1305"/>
              <p:cNvSpPr>
                <a:spLocks noChangeShapeType="1"/>
              </p:cNvSpPr>
              <p:nvPr/>
            </p:nvSpPr>
            <p:spPr bwMode="auto">
              <a:xfrm flipV="1">
                <a:off x="2931" y="2523"/>
                <a:ext cx="26" cy="5"/>
              </a:xfrm>
              <a:prstGeom prst="line">
                <a:avLst/>
              </a:prstGeom>
              <a:grpFill/>
              <a:ln w="0">
                <a:solidFill>
                  <a:schemeClr val="tx1"/>
                </a:solidFill>
                <a:round/>
              </a:ln>
            </p:spPr>
            <p:txBody>
              <a:bodyPr/>
              <a:p>
                <a:endParaRPr lang="zh-CN" altLang="en-US"/>
              </a:p>
            </p:txBody>
          </p:sp>
          <p:sp>
            <p:nvSpPr>
              <p:cNvPr id="732" name="Line 1306"/>
              <p:cNvSpPr>
                <a:spLocks noChangeShapeType="1"/>
              </p:cNvSpPr>
              <p:nvPr/>
            </p:nvSpPr>
            <p:spPr bwMode="auto">
              <a:xfrm flipV="1">
                <a:off x="2957" y="2517"/>
                <a:ext cx="25" cy="6"/>
              </a:xfrm>
              <a:prstGeom prst="line">
                <a:avLst/>
              </a:prstGeom>
              <a:grpFill/>
              <a:ln w="0">
                <a:solidFill>
                  <a:schemeClr val="tx1"/>
                </a:solidFill>
                <a:round/>
              </a:ln>
            </p:spPr>
            <p:txBody>
              <a:bodyPr/>
              <a:p>
                <a:endParaRPr lang="zh-CN" altLang="en-US"/>
              </a:p>
            </p:txBody>
          </p:sp>
          <p:sp>
            <p:nvSpPr>
              <p:cNvPr id="733" name="Line 1307"/>
              <p:cNvSpPr>
                <a:spLocks noChangeShapeType="1"/>
              </p:cNvSpPr>
              <p:nvPr/>
            </p:nvSpPr>
            <p:spPr bwMode="auto">
              <a:xfrm flipV="1">
                <a:off x="2982" y="2510"/>
                <a:ext cx="25" cy="7"/>
              </a:xfrm>
              <a:prstGeom prst="line">
                <a:avLst/>
              </a:prstGeom>
              <a:grpFill/>
              <a:ln w="0">
                <a:solidFill>
                  <a:schemeClr val="tx1"/>
                </a:solidFill>
                <a:round/>
              </a:ln>
            </p:spPr>
            <p:txBody>
              <a:bodyPr/>
              <a:p>
                <a:endParaRPr lang="zh-CN" altLang="en-US"/>
              </a:p>
            </p:txBody>
          </p:sp>
          <p:sp>
            <p:nvSpPr>
              <p:cNvPr id="734" name="Line 1308"/>
              <p:cNvSpPr>
                <a:spLocks noChangeShapeType="1"/>
              </p:cNvSpPr>
              <p:nvPr/>
            </p:nvSpPr>
            <p:spPr bwMode="auto">
              <a:xfrm flipV="1">
                <a:off x="3007" y="2501"/>
                <a:ext cx="25" cy="9"/>
              </a:xfrm>
              <a:prstGeom prst="line">
                <a:avLst/>
              </a:prstGeom>
              <a:grpFill/>
              <a:ln w="0">
                <a:solidFill>
                  <a:schemeClr val="tx1"/>
                </a:solidFill>
                <a:round/>
              </a:ln>
            </p:spPr>
            <p:txBody>
              <a:bodyPr/>
              <a:p>
                <a:endParaRPr lang="zh-CN" altLang="en-US"/>
              </a:p>
            </p:txBody>
          </p:sp>
          <p:sp>
            <p:nvSpPr>
              <p:cNvPr id="735" name="Line 1309"/>
              <p:cNvSpPr>
                <a:spLocks noChangeShapeType="1"/>
              </p:cNvSpPr>
              <p:nvPr/>
            </p:nvSpPr>
            <p:spPr bwMode="auto">
              <a:xfrm flipV="1">
                <a:off x="3032" y="2491"/>
                <a:ext cx="24" cy="10"/>
              </a:xfrm>
              <a:prstGeom prst="line">
                <a:avLst/>
              </a:prstGeom>
              <a:grpFill/>
              <a:ln w="0">
                <a:solidFill>
                  <a:schemeClr val="tx1"/>
                </a:solidFill>
                <a:round/>
              </a:ln>
            </p:spPr>
            <p:txBody>
              <a:bodyPr/>
              <a:p>
                <a:endParaRPr lang="zh-CN" altLang="en-US"/>
              </a:p>
            </p:txBody>
          </p:sp>
          <p:sp>
            <p:nvSpPr>
              <p:cNvPr id="736" name="Line 1310"/>
              <p:cNvSpPr>
                <a:spLocks noChangeShapeType="1"/>
              </p:cNvSpPr>
              <p:nvPr/>
            </p:nvSpPr>
            <p:spPr bwMode="auto">
              <a:xfrm flipV="1">
                <a:off x="3056" y="2480"/>
                <a:ext cx="24" cy="11"/>
              </a:xfrm>
              <a:prstGeom prst="line">
                <a:avLst/>
              </a:prstGeom>
              <a:grpFill/>
              <a:ln w="0">
                <a:solidFill>
                  <a:schemeClr val="tx1"/>
                </a:solidFill>
                <a:round/>
              </a:ln>
            </p:spPr>
            <p:txBody>
              <a:bodyPr/>
              <a:p>
                <a:endParaRPr lang="zh-CN" altLang="en-US"/>
              </a:p>
            </p:txBody>
          </p:sp>
          <p:sp>
            <p:nvSpPr>
              <p:cNvPr id="737" name="Line 1311"/>
              <p:cNvSpPr>
                <a:spLocks noChangeShapeType="1"/>
              </p:cNvSpPr>
              <p:nvPr/>
            </p:nvSpPr>
            <p:spPr bwMode="auto">
              <a:xfrm flipV="1">
                <a:off x="3080" y="2467"/>
                <a:ext cx="22" cy="13"/>
              </a:xfrm>
              <a:prstGeom prst="line">
                <a:avLst/>
              </a:prstGeom>
              <a:grpFill/>
              <a:ln w="0">
                <a:solidFill>
                  <a:schemeClr val="tx1"/>
                </a:solidFill>
                <a:round/>
              </a:ln>
            </p:spPr>
            <p:txBody>
              <a:bodyPr/>
              <a:p>
                <a:endParaRPr lang="zh-CN" altLang="en-US"/>
              </a:p>
            </p:txBody>
          </p:sp>
          <p:sp>
            <p:nvSpPr>
              <p:cNvPr id="738" name="Line 1312"/>
              <p:cNvSpPr>
                <a:spLocks noChangeShapeType="1"/>
              </p:cNvSpPr>
              <p:nvPr/>
            </p:nvSpPr>
            <p:spPr bwMode="auto">
              <a:xfrm flipV="1">
                <a:off x="3102" y="2454"/>
                <a:ext cx="23" cy="13"/>
              </a:xfrm>
              <a:prstGeom prst="line">
                <a:avLst/>
              </a:prstGeom>
              <a:grpFill/>
              <a:ln w="0">
                <a:solidFill>
                  <a:schemeClr val="tx1"/>
                </a:solidFill>
                <a:round/>
              </a:ln>
            </p:spPr>
            <p:txBody>
              <a:bodyPr/>
              <a:p>
                <a:endParaRPr lang="zh-CN" altLang="en-US"/>
              </a:p>
            </p:txBody>
          </p:sp>
          <p:sp>
            <p:nvSpPr>
              <p:cNvPr id="739" name="Line 1313"/>
              <p:cNvSpPr>
                <a:spLocks noChangeShapeType="1"/>
              </p:cNvSpPr>
              <p:nvPr/>
            </p:nvSpPr>
            <p:spPr bwMode="auto">
              <a:xfrm flipV="1">
                <a:off x="3125" y="2439"/>
                <a:ext cx="21" cy="15"/>
              </a:xfrm>
              <a:prstGeom prst="line">
                <a:avLst/>
              </a:prstGeom>
              <a:grpFill/>
              <a:ln w="0">
                <a:solidFill>
                  <a:schemeClr val="tx1"/>
                </a:solidFill>
                <a:round/>
              </a:ln>
            </p:spPr>
            <p:txBody>
              <a:bodyPr/>
              <a:p>
                <a:endParaRPr lang="zh-CN" altLang="en-US"/>
              </a:p>
            </p:txBody>
          </p:sp>
          <p:sp>
            <p:nvSpPr>
              <p:cNvPr id="740" name="Line 1314"/>
              <p:cNvSpPr>
                <a:spLocks noChangeShapeType="1"/>
              </p:cNvSpPr>
              <p:nvPr/>
            </p:nvSpPr>
            <p:spPr bwMode="auto">
              <a:xfrm flipV="1">
                <a:off x="3146" y="2423"/>
                <a:ext cx="21" cy="16"/>
              </a:xfrm>
              <a:prstGeom prst="line">
                <a:avLst/>
              </a:prstGeom>
              <a:grpFill/>
              <a:ln w="0">
                <a:solidFill>
                  <a:schemeClr val="tx1"/>
                </a:solidFill>
                <a:round/>
              </a:ln>
            </p:spPr>
            <p:txBody>
              <a:bodyPr/>
              <a:p>
                <a:endParaRPr lang="zh-CN" altLang="en-US"/>
              </a:p>
            </p:txBody>
          </p:sp>
          <p:sp>
            <p:nvSpPr>
              <p:cNvPr id="741" name="Line 1315"/>
              <p:cNvSpPr>
                <a:spLocks noChangeShapeType="1"/>
              </p:cNvSpPr>
              <p:nvPr/>
            </p:nvSpPr>
            <p:spPr bwMode="auto">
              <a:xfrm flipV="1">
                <a:off x="3167" y="2406"/>
                <a:ext cx="20" cy="17"/>
              </a:xfrm>
              <a:prstGeom prst="line">
                <a:avLst/>
              </a:prstGeom>
              <a:grpFill/>
              <a:ln w="0">
                <a:solidFill>
                  <a:schemeClr val="tx1"/>
                </a:solidFill>
                <a:round/>
              </a:ln>
            </p:spPr>
            <p:txBody>
              <a:bodyPr/>
              <a:p>
                <a:endParaRPr lang="zh-CN" altLang="en-US"/>
              </a:p>
            </p:txBody>
          </p:sp>
          <p:sp>
            <p:nvSpPr>
              <p:cNvPr id="742" name="Line 1316"/>
              <p:cNvSpPr>
                <a:spLocks noChangeShapeType="1"/>
              </p:cNvSpPr>
              <p:nvPr/>
            </p:nvSpPr>
            <p:spPr bwMode="auto">
              <a:xfrm flipV="1">
                <a:off x="3187" y="2388"/>
                <a:ext cx="19" cy="18"/>
              </a:xfrm>
              <a:prstGeom prst="line">
                <a:avLst/>
              </a:prstGeom>
              <a:grpFill/>
              <a:ln w="0">
                <a:solidFill>
                  <a:schemeClr val="tx1"/>
                </a:solidFill>
                <a:round/>
              </a:ln>
            </p:spPr>
            <p:txBody>
              <a:bodyPr/>
              <a:p>
                <a:endParaRPr lang="zh-CN" altLang="en-US"/>
              </a:p>
            </p:txBody>
          </p:sp>
          <p:sp>
            <p:nvSpPr>
              <p:cNvPr id="743" name="Line 1317"/>
              <p:cNvSpPr>
                <a:spLocks noChangeShapeType="1"/>
              </p:cNvSpPr>
              <p:nvPr/>
            </p:nvSpPr>
            <p:spPr bwMode="auto">
              <a:xfrm flipV="1">
                <a:off x="3206" y="2377"/>
                <a:ext cx="10" cy="11"/>
              </a:xfrm>
              <a:prstGeom prst="line">
                <a:avLst/>
              </a:prstGeom>
              <a:grpFill/>
              <a:ln w="0">
                <a:solidFill>
                  <a:schemeClr val="tx1"/>
                </a:solidFill>
                <a:round/>
              </a:ln>
            </p:spPr>
            <p:txBody>
              <a:bodyPr/>
              <a:p>
                <a:endParaRPr lang="zh-CN" altLang="en-US"/>
              </a:p>
            </p:txBody>
          </p:sp>
          <p:sp>
            <p:nvSpPr>
              <p:cNvPr id="744" name="Line 1318"/>
              <p:cNvSpPr>
                <a:spLocks noChangeShapeType="1"/>
              </p:cNvSpPr>
              <p:nvPr/>
            </p:nvSpPr>
            <p:spPr bwMode="auto">
              <a:xfrm flipV="1">
                <a:off x="3200" y="2388"/>
                <a:ext cx="5" cy="6"/>
              </a:xfrm>
              <a:prstGeom prst="line">
                <a:avLst/>
              </a:prstGeom>
              <a:grpFill/>
              <a:ln w="0">
                <a:solidFill>
                  <a:schemeClr val="tx1"/>
                </a:solidFill>
                <a:round/>
              </a:ln>
            </p:spPr>
            <p:txBody>
              <a:bodyPr/>
              <a:p>
                <a:endParaRPr lang="zh-CN" altLang="en-US"/>
              </a:p>
            </p:txBody>
          </p:sp>
          <p:sp>
            <p:nvSpPr>
              <p:cNvPr id="745" name="Line 1319"/>
              <p:cNvSpPr>
                <a:spLocks noChangeShapeType="1"/>
              </p:cNvSpPr>
              <p:nvPr/>
            </p:nvSpPr>
            <p:spPr bwMode="auto">
              <a:xfrm flipV="1">
                <a:off x="3205" y="2369"/>
                <a:ext cx="19" cy="19"/>
              </a:xfrm>
              <a:prstGeom prst="line">
                <a:avLst/>
              </a:prstGeom>
              <a:grpFill/>
              <a:ln w="0">
                <a:solidFill>
                  <a:schemeClr val="tx1"/>
                </a:solidFill>
                <a:round/>
              </a:ln>
            </p:spPr>
            <p:txBody>
              <a:bodyPr/>
              <a:p>
                <a:endParaRPr lang="zh-CN" altLang="en-US"/>
              </a:p>
            </p:txBody>
          </p:sp>
          <p:sp>
            <p:nvSpPr>
              <p:cNvPr id="746" name="Line 1320"/>
              <p:cNvSpPr>
                <a:spLocks noChangeShapeType="1"/>
              </p:cNvSpPr>
              <p:nvPr/>
            </p:nvSpPr>
            <p:spPr bwMode="auto">
              <a:xfrm flipV="1">
                <a:off x="3224" y="2348"/>
                <a:ext cx="17" cy="21"/>
              </a:xfrm>
              <a:prstGeom prst="line">
                <a:avLst/>
              </a:prstGeom>
              <a:grpFill/>
              <a:ln w="0">
                <a:solidFill>
                  <a:schemeClr val="tx1"/>
                </a:solidFill>
                <a:round/>
              </a:ln>
            </p:spPr>
            <p:txBody>
              <a:bodyPr/>
              <a:p>
                <a:endParaRPr lang="zh-CN" altLang="en-US"/>
              </a:p>
            </p:txBody>
          </p:sp>
          <p:sp>
            <p:nvSpPr>
              <p:cNvPr id="747" name="Line 1321"/>
              <p:cNvSpPr>
                <a:spLocks noChangeShapeType="1"/>
              </p:cNvSpPr>
              <p:nvPr/>
            </p:nvSpPr>
            <p:spPr bwMode="auto">
              <a:xfrm flipV="1">
                <a:off x="3241" y="2327"/>
                <a:ext cx="17" cy="21"/>
              </a:xfrm>
              <a:prstGeom prst="line">
                <a:avLst/>
              </a:prstGeom>
              <a:grpFill/>
              <a:ln w="0">
                <a:solidFill>
                  <a:schemeClr val="tx1"/>
                </a:solidFill>
                <a:round/>
              </a:ln>
            </p:spPr>
            <p:txBody>
              <a:bodyPr/>
              <a:p>
                <a:endParaRPr lang="zh-CN" altLang="en-US"/>
              </a:p>
            </p:txBody>
          </p:sp>
          <p:sp>
            <p:nvSpPr>
              <p:cNvPr id="748" name="Line 1322"/>
              <p:cNvSpPr>
                <a:spLocks noChangeShapeType="1"/>
              </p:cNvSpPr>
              <p:nvPr/>
            </p:nvSpPr>
            <p:spPr bwMode="auto">
              <a:xfrm flipV="1">
                <a:off x="3258" y="2305"/>
                <a:ext cx="15" cy="22"/>
              </a:xfrm>
              <a:prstGeom prst="line">
                <a:avLst/>
              </a:prstGeom>
              <a:grpFill/>
              <a:ln w="0">
                <a:solidFill>
                  <a:schemeClr val="tx1"/>
                </a:solidFill>
                <a:round/>
              </a:ln>
            </p:spPr>
            <p:txBody>
              <a:bodyPr/>
              <a:p>
                <a:endParaRPr lang="zh-CN" altLang="en-US"/>
              </a:p>
            </p:txBody>
          </p:sp>
          <p:sp>
            <p:nvSpPr>
              <p:cNvPr id="749" name="Line 1323"/>
              <p:cNvSpPr>
                <a:spLocks noChangeShapeType="1"/>
              </p:cNvSpPr>
              <p:nvPr/>
            </p:nvSpPr>
            <p:spPr bwMode="auto">
              <a:xfrm flipV="1">
                <a:off x="3273" y="2282"/>
                <a:ext cx="14" cy="23"/>
              </a:xfrm>
              <a:prstGeom prst="line">
                <a:avLst/>
              </a:prstGeom>
              <a:grpFill/>
              <a:ln w="0">
                <a:solidFill>
                  <a:schemeClr val="tx1"/>
                </a:solidFill>
                <a:round/>
              </a:ln>
            </p:spPr>
            <p:txBody>
              <a:bodyPr/>
              <a:p>
                <a:endParaRPr lang="zh-CN" altLang="en-US"/>
              </a:p>
            </p:txBody>
          </p:sp>
          <p:sp>
            <p:nvSpPr>
              <p:cNvPr id="750" name="Line 1324"/>
              <p:cNvSpPr>
                <a:spLocks noChangeShapeType="1"/>
              </p:cNvSpPr>
              <p:nvPr/>
            </p:nvSpPr>
            <p:spPr bwMode="auto">
              <a:xfrm flipV="1">
                <a:off x="3287" y="2259"/>
                <a:ext cx="13" cy="23"/>
              </a:xfrm>
              <a:prstGeom prst="line">
                <a:avLst/>
              </a:prstGeom>
              <a:grpFill/>
              <a:ln w="0">
                <a:solidFill>
                  <a:schemeClr val="tx1"/>
                </a:solidFill>
                <a:round/>
              </a:ln>
            </p:spPr>
            <p:txBody>
              <a:bodyPr/>
              <a:p>
                <a:endParaRPr lang="zh-CN" altLang="en-US"/>
              </a:p>
            </p:txBody>
          </p:sp>
          <p:sp>
            <p:nvSpPr>
              <p:cNvPr id="751" name="Line 1325"/>
              <p:cNvSpPr>
                <a:spLocks noChangeShapeType="1"/>
              </p:cNvSpPr>
              <p:nvPr/>
            </p:nvSpPr>
            <p:spPr bwMode="auto">
              <a:xfrm flipV="1">
                <a:off x="3300" y="2234"/>
                <a:ext cx="11" cy="25"/>
              </a:xfrm>
              <a:prstGeom prst="line">
                <a:avLst/>
              </a:prstGeom>
              <a:grpFill/>
              <a:ln w="0">
                <a:solidFill>
                  <a:schemeClr val="tx1"/>
                </a:solidFill>
                <a:round/>
              </a:ln>
            </p:spPr>
            <p:txBody>
              <a:bodyPr/>
              <a:p>
                <a:endParaRPr lang="zh-CN" altLang="en-US"/>
              </a:p>
            </p:txBody>
          </p:sp>
          <p:sp>
            <p:nvSpPr>
              <p:cNvPr id="752" name="Line 1326"/>
              <p:cNvSpPr>
                <a:spLocks noChangeShapeType="1"/>
              </p:cNvSpPr>
              <p:nvPr/>
            </p:nvSpPr>
            <p:spPr bwMode="auto">
              <a:xfrm flipV="1">
                <a:off x="3311" y="2210"/>
                <a:ext cx="11" cy="24"/>
              </a:xfrm>
              <a:prstGeom prst="line">
                <a:avLst/>
              </a:prstGeom>
              <a:grpFill/>
              <a:ln w="0">
                <a:solidFill>
                  <a:schemeClr val="tx1"/>
                </a:solidFill>
                <a:round/>
              </a:ln>
            </p:spPr>
            <p:txBody>
              <a:bodyPr/>
              <a:p>
                <a:endParaRPr lang="zh-CN" altLang="en-US"/>
              </a:p>
            </p:txBody>
          </p:sp>
          <p:sp>
            <p:nvSpPr>
              <p:cNvPr id="753" name="Line 1327"/>
              <p:cNvSpPr>
                <a:spLocks noChangeShapeType="1"/>
              </p:cNvSpPr>
              <p:nvPr/>
            </p:nvSpPr>
            <p:spPr bwMode="auto">
              <a:xfrm flipV="1">
                <a:off x="3322" y="2196"/>
                <a:ext cx="4" cy="14"/>
              </a:xfrm>
              <a:prstGeom prst="line">
                <a:avLst/>
              </a:prstGeom>
              <a:grpFill/>
              <a:ln w="0">
                <a:solidFill>
                  <a:schemeClr val="tx1"/>
                </a:solidFill>
                <a:round/>
              </a:ln>
            </p:spPr>
            <p:txBody>
              <a:bodyPr/>
              <a:p>
                <a:endParaRPr lang="zh-CN" altLang="en-US"/>
              </a:p>
            </p:txBody>
          </p:sp>
          <p:sp>
            <p:nvSpPr>
              <p:cNvPr id="754" name="Line 1328"/>
              <p:cNvSpPr>
                <a:spLocks noChangeShapeType="1"/>
              </p:cNvSpPr>
              <p:nvPr/>
            </p:nvSpPr>
            <p:spPr bwMode="auto">
              <a:xfrm flipV="1">
                <a:off x="3326" y="2172"/>
                <a:ext cx="7" cy="26"/>
              </a:xfrm>
              <a:prstGeom prst="line">
                <a:avLst/>
              </a:prstGeom>
              <a:grpFill/>
              <a:ln w="0">
                <a:solidFill>
                  <a:schemeClr val="tx1"/>
                </a:solidFill>
                <a:round/>
              </a:ln>
            </p:spPr>
            <p:txBody>
              <a:bodyPr/>
              <a:p>
                <a:endParaRPr lang="zh-CN" altLang="en-US"/>
              </a:p>
            </p:txBody>
          </p:sp>
          <p:sp>
            <p:nvSpPr>
              <p:cNvPr id="755" name="Line 1329"/>
              <p:cNvSpPr>
                <a:spLocks noChangeShapeType="1"/>
              </p:cNvSpPr>
              <p:nvPr/>
            </p:nvSpPr>
            <p:spPr bwMode="auto">
              <a:xfrm flipV="1">
                <a:off x="3333" y="2133"/>
                <a:ext cx="10" cy="39"/>
              </a:xfrm>
              <a:prstGeom prst="line">
                <a:avLst/>
              </a:prstGeom>
              <a:grpFill/>
              <a:ln w="0">
                <a:solidFill>
                  <a:schemeClr val="tx1"/>
                </a:solidFill>
                <a:round/>
              </a:ln>
            </p:spPr>
            <p:txBody>
              <a:bodyPr/>
              <a:p>
                <a:endParaRPr lang="zh-CN" altLang="en-US"/>
              </a:p>
            </p:txBody>
          </p:sp>
          <p:sp>
            <p:nvSpPr>
              <p:cNvPr id="756" name="Line 1330"/>
              <p:cNvSpPr>
                <a:spLocks noChangeShapeType="1"/>
              </p:cNvSpPr>
              <p:nvPr/>
            </p:nvSpPr>
            <p:spPr bwMode="auto">
              <a:xfrm flipV="1">
                <a:off x="3343" y="2094"/>
                <a:ext cx="7" cy="39"/>
              </a:xfrm>
              <a:prstGeom prst="line">
                <a:avLst/>
              </a:prstGeom>
              <a:grpFill/>
              <a:ln w="0">
                <a:solidFill>
                  <a:schemeClr val="tx1"/>
                </a:solidFill>
                <a:round/>
              </a:ln>
            </p:spPr>
            <p:txBody>
              <a:bodyPr/>
              <a:p>
                <a:endParaRPr lang="zh-CN" altLang="en-US"/>
              </a:p>
            </p:txBody>
          </p:sp>
          <p:sp>
            <p:nvSpPr>
              <p:cNvPr id="757" name="Line 1331"/>
              <p:cNvSpPr>
                <a:spLocks noChangeShapeType="1"/>
              </p:cNvSpPr>
              <p:nvPr/>
            </p:nvSpPr>
            <p:spPr bwMode="auto">
              <a:xfrm flipV="1">
                <a:off x="3350" y="2055"/>
                <a:ext cx="5" cy="39"/>
              </a:xfrm>
              <a:prstGeom prst="line">
                <a:avLst/>
              </a:prstGeom>
              <a:grpFill/>
              <a:ln w="0">
                <a:solidFill>
                  <a:schemeClr val="tx1"/>
                </a:solidFill>
                <a:round/>
              </a:ln>
            </p:spPr>
            <p:txBody>
              <a:bodyPr/>
              <a:p>
                <a:endParaRPr lang="zh-CN" altLang="en-US"/>
              </a:p>
            </p:txBody>
          </p:sp>
          <p:sp>
            <p:nvSpPr>
              <p:cNvPr id="758" name="Line 1332"/>
              <p:cNvSpPr>
                <a:spLocks noChangeShapeType="1"/>
              </p:cNvSpPr>
              <p:nvPr/>
            </p:nvSpPr>
            <p:spPr bwMode="auto">
              <a:xfrm flipV="1">
                <a:off x="3355" y="2050"/>
                <a:ext cx="1" cy="5"/>
              </a:xfrm>
              <a:prstGeom prst="line">
                <a:avLst/>
              </a:prstGeom>
              <a:grpFill/>
              <a:ln w="0">
                <a:solidFill>
                  <a:schemeClr val="tx1"/>
                </a:solidFill>
                <a:round/>
              </a:ln>
            </p:spPr>
            <p:txBody>
              <a:bodyPr/>
              <a:p>
                <a:endParaRPr lang="zh-CN" altLang="en-US"/>
              </a:p>
            </p:txBody>
          </p:sp>
          <p:sp>
            <p:nvSpPr>
              <p:cNvPr id="759" name="Line 1333"/>
              <p:cNvSpPr>
                <a:spLocks noChangeShapeType="1"/>
              </p:cNvSpPr>
              <p:nvPr/>
            </p:nvSpPr>
            <p:spPr bwMode="auto">
              <a:xfrm flipH="1">
                <a:off x="3380" y="1984"/>
                <a:ext cx="3" cy="5"/>
              </a:xfrm>
              <a:prstGeom prst="line">
                <a:avLst/>
              </a:prstGeom>
              <a:grpFill/>
              <a:ln w="0">
                <a:solidFill>
                  <a:schemeClr val="tx1"/>
                </a:solidFill>
                <a:round/>
              </a:ln>
            </p:spPr>
            <p:txBody>
              <a:bodyPr/>
              <a:p>
                <a:endParaRPr lang="zh-CN" altLang="en-US"/>
              </a:p>
            </p:txBody>
          </p:sp>
          <p:sp>
            <p:nvSpPr>
              <p:cNvPr id="760" name="Line 1334"/>
              <p:cNvSpPr>
                <a:spLocks noChangeShapeType="1"/>
              </p:cNvSpPr>
              <p:nvPr/>
            </p:nvSpPr>
            <p:spPr bwMode="auto">
              <a:xfrm flipH="1">
                <a:off x="3376" y="1989"/>
                <a:ext cx="4" cy="6"/>
              </a:xfrm>
              <a:prstGeom prst="line">
                <a:avLst/>
              </a:prstGeom>
              <a:grpFill/>
              <a:ln w="0">
                <a:solidFill>
                  <a:schemeClr val="tx1"/>
                </a:solidFill>
                <a:round/>
              </a:ln>
            </p:spPr>
            <p:txBody>
              <a:bodyPr/>
              <a:p>
                <a:endParaRPr lang="zh-CN" altLang="en-US"/>
              </a:p>
            </p:txBody>
          </p:sp>
          <p:sp>
            <p:nvSpPr>
              <p:cNvPr id="761" name="Line 1335"/>
              <p:cNvSpPr>
                <a:spLocks noChangeShapeType="1"/>
              </p:cNvSpPr>
              <p:nvPr/>
            </p:nvSpPr>
            <p:spPr bwMode="auto">
              <a:xfrm flipH="1">
                <a:off x="3372" y="1995"/>
                <a:ext cx="4" cy="6"/>
              </a:xfrm>
              <a:prstGeom prst="line">
                <a:avLst/>
              </a:prstGeom>
              <a:grpFill/>
              <a:ln w="0">
                <a:solidFill>
                  <a:schemeClr val="tx1"/>
                </a:solidFill>
                <a:round/>
              </a:ln>
            </p:spPr>
            <p:txBody>
              <a:bodyPr/>
              <a:p>
                <a:endParaRPr lang="zh-CN" altLang="en-US"/>
              </a:p>
            </p:txBody>
          </p:sp>
          <p:sp>
            <p:nvSpPr>
              <p:cNvPr id="762" name="Line 1336"/>
              <p:cNvSpPr>
                <a:spLocks noChangeShapeType="1"/>
              </p:cNvSpPr>
              <p:nvPr/>
            </p:nvSpPr>
            <p:spPr bwMode="auto">
              <a:xfrm flipH="1">
                <a:off x="3369" y="2001"/>
                <a:ext cx="3" cy="6"/>
              </a:xfrm>
              <a:prstGeom prst="line">
                <a:avLst/>
              </a:prstGeom>
              <a:grpFill/>
              <a:ln w="0">
                <a:solidFill>
                  <a:schemeClr val="tx1"/>
                </a:solidFill>
                <a:round/>
              </a:ln>
            </p:spPr>
            <p:txBody>
              <a:bodyPr/>
              <a:p>
                <a:endParaRPr lang="zh-CN" altLang="en-US"/>
              </a:p>
            </p:txBody>
          </p:sp>
          <p:sp>
            <p:nvSpPr>
              <p:cNvPr id="763" name="Line 1337"/>
              <p:cNvSpPr>
                <a:spLocks noChangeShapeType="1"/>
              </p:cNvSpPr>
              <p:nvPr/>
            </p:nvSpPr>
            <p:spPr bwMode="auto">
              <a:xfrm flipH="1">
                <a:off x="3366" y="2007"/>
                <a:ext cx="3" cy="6"/>
              </a:xfrm>
              <a:prstGeom prst="line">
                <a:avLst/>
              </a:prstGeom>
              <a:grpFill/>
              <a:ln w="0">
                <a:solidFill>
                  <a:schemeClr val="tx1"/>
                </a:solidFill>
                <a:round/>
              </a:ln>
            </p:spPr>
            <p:txBody>
              <a:bodyPr/>
              <a:p>
                <a:endParaRPr lang="zh-CN" altLang="en-US"/>
              </a:p>
            </p:txBody>
          </p:sp>
          <p:sp>
            <p:nvSpPr>
              <p:cNvPr id="764" name="Line 1338"/>
              <p:cNvSpPr>
                <a:spLocks noChangeShapeType="1"/>
              </p:cNvSpPr>
              <p:nvPr/>
            </p:nvSpPr>
            <p:spPr bwMode="auto">
              <a:xfrm flipH="1">
                <a:off x="3363" y="2013"/>
                <a:ext cx="3" cy="6"/>
              </a:xfrm>
              <a:prstGeom prst="line">
                <a:avLst/>
              </a:prstGeom>
              <a:grpFill/>
              <a:ln w="0">
                <a:solidFill>
                  <a:schemeClr val="tx1"/>
                </a:solidFill>
                <a:round/>
              </a:ln>
            </p:spPr>
            <p:txBody>
              <a:bodyPr/>
              <a:p>
                <a:endParaRPr lang="zh-CN" altLang="en-US"/>
              </a:p>
            </p:txBody>
          </p:sp>
          <p:sp>
            <p:nvSpPr>
              <p:cNvPr id="765" name="Line 1339"/>
              <p:cNvSpPr>
                <a:spLocks noChangeShapeType="1"/>
              </p:cNvSpPr>
              <p:nvPr/>
            </p:nvSpPr>
            <p:spPr bwMode="auto">
              <a:xfrm flipH="1">
                <a:off x="3361" y="2019"/>
                <a:ext cx="2" cy="7"/>
              </a:xfrm>
              <a:prstGeom prst="line">
                <a:avLst/>
              </a:prstGeom>
              <a:grpFill/>
              <a:ln w="0">
                <a:solidFill>
                  <a:schemeClr val="tx1"/>
                </a:solidFill>
                <a:round/>
              </a:ln>
            </p:spPr>
            <p:txBody>
              <a:bodyPr/>
              <a:p>
                <a:endParaRPr lang="zh-CN" altLang="en-US"/>
              </a:p>
            </p:txBody>
          </p:sp>
        </p:grpSp>
        <p:sp>
          <p:nvSpPr>
            <p:cNvPr id="469" name="Line 1340"/>
            <p:cNvSpPr>
              <a:spLocks noChangeShapeType="1"/>
            </p:cNvSpPr>
            <p:nvPr/>
          </p:nvSpPr>
          <p:spPr bwMode="auto">
            <a:xfrm flipH="1">
              <a:off x="3359" y="2026"/>
              <a:ext cx="2" cy="7"/>
            </a:xfrm>
            <a:prstGeom prst="line">
              <a:avLst/>
            </a:prstGeom>
            <a:grpFill/>
            <a:ln w="0">
              <a:solidFill>
                <a:schemeClr val="tx1"/>
              </a:solidFill>
              <a:round/>
            </a:ln>
          </p:spPr>
          <p:txBody>
            <a:bodyPr/>
            <a:p>
              <a:endParaRPr lang="zh-CN" altLang="en-US"/>
            </a:p>
          </p:txBody>
        </p:sp>
        <p:sp>
          <p:nvSpPr>
            <p:cNvPr id="470" name="Line 1341"/>
            <p:cNvSpPr>
              <a:spLocks noChangeShapeType="1"/>
            </p:cNvSpPr>
            <p:nvPr/>
          </p:nvSpPr>
          <p:spPr bwMode="auto">
            <a:xfrm flipH="1">
              <a:off x="3357" y="2033"/>
              <a:ext cx="2" cy="6"/>
            </a:xfrm>
            <a:prstGeom prst="line">
              <a:avLst/>
            </a:prstGeom>
            <a:grpFill/>
            <a:ln w="0">
              <a:solidFill>
                <a:schemeClr val="tx1"/>
              </a:solidFill>
              <a:round/>
            </a:ln>
          </p:spPr>
          <p:txBody>
            <a:bodyPr/>
            <a:p>
              <a:endParaRPr lang="zh-CN" altLang="en-US"/>
            </a:p>
          </p:txBody>
        </p:sp>
        <p:sp>
          <p:nvSpPr>
            <p:cNvPr id="471" name="Line 1342"/>
            <p:cNvSpPr>
              <a:spLocks noChangeShapeType="1"/>
            </p:cNvSpPr>
            <p:nvPr/>
          </p:nvSpPr>
          <p:spPr bwMode="auto">
            <a:xfrm flipH="1">
              <a:off x="3356" y="2039"/>
              <a:ext cx="1" cy="7"/>
            </a:xfrm>
            <a:prstGeom prst="line">
              <a:avLst/>
            </a:prstGeom>
            <a:grpFill/>
            <a:ln w="0">
              <a:solidFill>
                <a:schemeClr val="tx1"/>
              </a:solidFill>
              <a:round/>
            </a:ln>
          </p:spPr>
          <p:txBody>
            <a:bodyPr/>
            <a:p>
              <a:endParaRPr lang="zh-CN" altLang="en-US"/>
            </a:p>
          </p:txBody>
        </p:sp>
        <p:sp>
          <p:nvSpPr>
            <p:cNvPr id="472" name="Line 1343"/>
            <p:cNvSpPr>
              <a:spLocks noChangeShapeType="1"/>
            </p:cNvSpPr>
            <p:nvPr/>
          </p:nvSpPr>
          <p:spPr bwMode="auto">
            <a:xfrm flipH="1">
              <a:off x="3355" y="2046"/>
              <a:ext cx="1" cy="7"/>
            </a:xfrm>
            <a:prstGeom prst="line">
              <a:avLst/>
            </a:prstGeom>
            <a:grpFill/>
            <a:ln w="0">
              <a:solidFill>
                <a:schemeClr val="tx1"/>
              </a:solidFill>
              <a:round/>
            </a:ln>
          </p:spPr>
          <p:txBody>
            <a:bodyPr/>
            <a:p>
              <a:endParaRPr lang="zh-CN" altLang="en-US"/>
            </a:p>
          </p:txBody>
        </p:sp>
        <p:sp>
          <p:nvSpPr>
            <p:cNvPr id="473" name="Line 1344"/>
            <p:cNvSpPr>
              <a:spLocks noChangeShapeType="1"/>
            </p:cNvSpPr>
            <p:nvPr/>
          </p:nvSpPr>
          <p:spPr bwMode="auto">
            <a:xfrm>
              <a:off x="3355" y="2053"/>
              <a:ext cx="1" cy="1"/>
            </a:xfrm>
            <a:prstGeom prst="line">
              <a:avLst/>
            </a:prstGeom>
            <a:grpFill/>
            <a:ln w="0">
              <a:solidFill>
                <a:schemeClr val="tx1"/>
              </a:solidFill>
              <a:round/>
            </a:ln>
          </p:spPr>
          <p:txBody>
            <a:bodyPr/>
            <a:p>
              <a:endParaRPr lang="zh-CN" altLang="en-US"/>
            </a:p>
          </p:txBody>
        </p:sp>
        <p:sp>
          <p:nvSpPr>
            <p:cNvPr id="474" name="Line 1345"/>
            <p:cNvSpPr>
              <a:spLocks noChangeShapeType="1"/>
            </p:cNvSpPr>
            <p:nvPr/>
          </p:nvSpPr>
          <p:spPr bwMode="auto">
            <a:xfrm flipH="1">
              <a:off x="3486" y="1923"/>
              <a:ext cx="4" cy="1"/>
            </a:xfrm>
            <a:prstGeom prst="line">
              <a:avLst/>
            </a:prstGeom>
            <a:grpFill/>
            <a:ln w="0">
              <a:solidFill>
                <a:schemeClr val="tx1"/>
              </a:solidFill>
              <a:round/>
            </a:ln>
          </p:spPr>
          <p:txBody>
            <a:bodyPr/>
            <a:p>
              <a:endParaRPr lang="zh-CN" altLang="en-US"/>
            </a:p>
          </p:txBody>
        </p:sp>
        <p:sp>
          <p:nvSpPr>
            <p:cNvPr id="475" name="Line 1346"/>
            <p:cNvSpPr>
              <a:spLocks noChangeShapeType="1"/>
            </p:cNvSpPr>
            <p:nvPr/>
          </p:nvSpPr>
          <p:spPr bwMode="auto">
            <a:xfrm flipH="1">
              <a:off x="3478" y="1923"/>
              <a:ext cx="8" cy="2"/>
            </a:xfrm>
            <a:prstGeom prst="line">
              <a:avLst/>
            </a:prstGeom>
            <a:grpFill/>
            <a:ln w="0">
              <a:solidFill>
                <a:schemeClr val="tx1"/>
              </a:solidFill>
              <a:round/>
            </a:ln>
          </p:spPr>
          <p:txBody>
            <a:bodyPr/>
            <a:p>
              <a:endParaRPr lang="zh-CN" altLang="en-US"/>
            </a:p>
          </p:txBody>
        </p:sp>
        <p:sp>
          <p:nvSpPr>
            <p:cNvPr id="476" name="Line 1347"/>
            <p:cNvSpPr>
              <a:spLocks noChangeShapeType="1"/>
            </p:cNvSpPr>
            <p:nvPr/>
          </p:nvSpPr>
          <p:spPr bwMode="auto">
            <a:xfrm flipH="1">
              <a:off x="3470" y="1925"/>
              <a:ext cx="8" cy="2"/>
            </a:xfrm>
            <a:prstGeom prst="line">
              <a:avLst/>
            </a:prstGeom>
            <a:grpFill/>
            <a:ln w="0">
              <a:solidFill>
                <a:schemeClr val="tx1"/>
              </a:solidFill>
              <a:round/>
            </a:ln>
          </p:spPr>
          <p:txBody>
            <a:bodyPr/>
            <a:p>
              <a:endParaRPr lang="zh-CN" altLang="en-US"/>
            </a:p>
          </p:txBody>
        </p:sp>
        <p:sp>
          <p:nvSpPr>
            <p:cNvPr id="477" name="Line 1348"/>
            <p:cNvSpPr>
              <a:spLocks noChangeShapeType="1"/>
            </p:cNvSpPr>
            <p:nvPr/>
          </p:nvSpPr>
          <p:spPr bwMode="auto">
            <a:xfrm flipH="1">
              <a:off x="3462" y="1927"/>
              <a:ext cx="8" cy="2"/>
            </a:xfrm>
            <a:prstGeom prst="line">
              <a:avLst/>
            </a:prstGeom>
            <a:grpFill/>
            <a:ln w="0">
              <a:solidFill>
                <a:schemeClr val="tx1"/>
              </a:solidFill>
              <a:round/>
            </a:ln>
          </p:spPr>
          <p:txBody>
            <a:bodyPr/>
            <a:p>
              <a:endParaRPr lang="zh-CN" altLang="en-US"/>
            </a:p>
          </p:txBody>
        </p:sp>
        <p:sp>
          <p:nvSpPr>
            <p:cNvPr id="478" name="Line 1349"/>
            <p:cNvSpPr>
              <a:spLocks noChangeShapeType="1"/>
            </p:cNvSpPr>
            <p:nvPr/>
          </p:nvSpPr>
          <p:spPr bwMode="auto">
            <a:xfrm flipH="1">
              <a:off x="3454" y="1929"/>
              <a:ext cx="8" cy="3"/>
            </a:xfrm>
            <a:prstGeom prst="line">
              <a:avLst/>
            </a:prstGeom>
            <a:grpFill/>
            <a:ln w="0">
              <a:solidFill>
                <a:schemeClr val="tx1"/>
              </a:solidFill>
              <a:round/>
            </a:ln>
          </p:spPr>
          <p:txBody>
            <a:bodyPr/>
            <a:p>
              <a:endParaRPr lang="zh-CN" altLang="en-US"/>
            </a:p>
          </p:txBody>
        </p:sp>
        <p:sp>
          <p:nvSpPr>
            <p:cNvPr id="479" name="Line 1350"/>
            <p:cNvSpPr>
              <a:spLocks noChangeShapeType="1"/>
            </p:cNvSpPr>
            <p:nvPr/>
          </p:nvSpPr>
          <p:spPr bwMode="auto">
            <a:xfrm flipH="1">
              <a:off x="3446" y="1932"/>
              <a:ext cx="8" cy="4"/>
            </a:xfrm>
            <a:prstGeom prst="line">
              <a:avLst/>
            </a:prstGeom>
            <a:grpFill/>
            <a:ln w="0">
              <a:solidFill>
                <a:schemeClr val="tx1"/>
              </a:solidFill>
              <a:round/>
            </a:ln>
          </p:spPr>
          <p:txBody>
            <a:bodyPr/>
            <a:p>
              <a:endParaRPr lang="zh-CN" altLang="en-US"/>
            </a:p>
          </p:txBody>
        </p:sp>
        <p:sp>
          <p:nvSpPr>
            <p:cNvPr id="480" name="Line 1351"/>
            <p:cNvSpPr>
              <a:spLocks noChangeShapeType="1"/>
            </p:cNvSpPr>
            <p:nvPr/>
          </p:nvSpPr>
          <p:spPr bwMode="auto">
            <a:xfrm flipH="1">
              <a:off x="3438" y="1936"/>
              <a:ext cx="8" cy="3"/>
            </a:xfrm>
            <a:prstGeom prst="line">
              <a:avLst/>
            </a:prstGeom>
            <a:grpFill/>
            <a:ln w="0">
              <a:solidFill>
                <a:schemeClr val="tx1"/>
              </a:solidFill>
              <a:round/>
            </a:ln>
          </p:spPr>
          <p:txBody>
            <a:bodyPr/>
            <a:p>
              <a:endParaRPr lang="zh-CN" altLang="en-US"/>
            </a:p>
          </p:txBody>
        </p:sp>
        <p:sp>
          <p:nvSpPr>
            <p:cNvPr id="481" name="Line 1352"/>
            <p:cNvSpPr>
              <a:spLocks noChangeShapeType="1"/>
            </p:cNvSpPr>
            <p:nvPr/>
          </p:nvSpPr>
          <p:spPr bwMode="auto">
            <a:xfrm flipH="1">
              <a:off x="3430" y="1939"/>
              <a:ext cx="8" cy="4"/>
            </a:xfrm>
            <a:prstGeom prst="line">
              <a:avLst/>
            </a:prstGeom>
            <a:grpFill/>
            <a:ln w="0">
              <a:solidFill>
                <a:schemeClr val="tx1"/>
              </a:solidFill>
              <a:round/>
            </a:ln>
          </p:spPr>
          <p:txBody>
            <a:bodyPr/>
            <a:p>
              <a:endParaRPr lang="zh-CN" altLang="en-US"/>
            </a:p>
          </p:txBody>
        </p:sp>
        <p:sp>
          <p:nvSpPr>
            <p:cNvPr id="482" name="Line 1353"/>
            <p:cNvSpPr>
              <a:spLocks noChangeShapeType="1"/>
            </p:cNvSpPr>
            <p:nvPr/>
          </p:nvSpPr>
          <p:spPr bwMode="auto">
            <a:xfrm flipH="1">
              <a:off x="3423" y="1943"/>
              <a:ext cx="7" cy="5"/>
            </a:xfrm>
            <a:prstGeom prst="line">
              <a:avLst/>
            </a:prstGeom>
            <a:grpFill/>
            <a:ln w="0">
              <a:solidFill>
                <a:schemeClr val="tx1"/>
              </a:solidFill>
              <a:round/>
            </a:ln>
          </p:spPr>
          <p:txBody>
            <a:bodyPr/>
            <a:p>
              <a:endParaRPr lang="zh-CN" altLang="en-US"/>
            </a:p>
          </p:txBody>
        </p:sp>
        <p:sp>
          <p:nvSpPr>
            <p:cNvPr id="483" name="Line 1354"/>
            <p:cNvSpPr>
              <a:spLocks noChangeShapeType="1"/>
            </p:cNvSpPr>
            <p:nvPr/>
          </p:nvSpPr>
          <p:spPr bwMode="auto">
            <a:xfrm flipH="1">
              <a:off x="3416" y="1948"/>
              <a:ext cx="7" cy="5"/>
            </a:xfrm>
            <a:prstGeom prst="line">
              <a:avLst/>
            </a:prstGeom>
            <a:grpFill/>
            <a:ln w="0">
              <a:solidFill>
                <a:schemeClr val="tx1"/>
              </a:solidFill>
              <a:round/>
            </a:ln>
          </p:spPr>
          <p:txBody>
            <a:bodyPr/>
            <a:p>
              <a:endParaRPr lang="zh-CN" altLang="en-US"/>
            </a:p>
          </p:txBody>
        </p:sp>
        <p:sp>
          <p:nvSpPr>
            <p:cNvPr id="484" name="Line 1355"/>
            <p:cNvSpPr>
              <a:spLocks noChangeShapeType="1"/>
            </p:cNvSpPr>
            <p:nvPr/>
          </p:nvSpPr>
          <p:spPr bwMode="auto">
            <a:xfrm flipH="1">
              <a:off x="3409" y="1953"/>
              <a:ext cx="7" cy="5"/>
            </a:xfrm>
            <a:prstGeom prst="line">
              <a:avLst/>
            </a:prstGeom>
            <a:grpFill/>
            <a:ln w="0">
              <a:solidFill>
                <a:schemeClr val="tx1"/>
              </a:solidFill>
              <a:round/>
            </a:ln>
          </p:spPr>
          <p:txBody>
            <a:bodyPr/>
            <a:p>
              <a:endParaRPr lang="zh-CN" altLang="en-US"/>
            </a:p>
          </p:txBody>
        </p:sp>
        <p:sp>
          <p:nvSpPr>
            <p:cNvPr id="485" name="Line 1356"/>
            <p:cNvSpPr>
              <a:spLocks noChangeShapeType="1"/>
            </p:cNvSpPr>
            <p:nvPr/>
          </p:nvSpPr>
          <p:spPr bwMode="auto">
            <a:xfrm flipH="1">
              <a:off x="3403" y="1958"/>
              <a:ext cx="6" cy="5"/>
            </a:xfrm>
            <a:prstGeom prst="line">
              <a:avLst/>
            </a:prstGeom>
            <a:grpFill/>
            <a:ln w="0">
              <a:solidFill>
                <a:schemeClr val="tx1"/>
              </a:solidFill>
              <a:round/>
            </a:ln>
          </p:spPr>
          <p:txBody>
            <a:bodyPr/>
            <a:p>
              <a:endParaRPr lang="zh-CN" altLang="en-US"/>
            </a:p>
          </p:txBody>
        </p:sp>
        <p:sp>
          <p:nvSpPr>
            <p:cNvPr id="486" name="Line 1357"/>
            <p:cNvSpPr>
              <a:spLocks noChangeShapeType="1"/>
            </p:cNvSpPr>
            <p:nvPr/>
          </p:nvSpPr>
          <p:spPr bwMode="auto">
            <a:xfrm flipH="1">
              <a:off x="3397" y="1963"/>
              <a:ext cx="6" cy="6"/>
            </a:xfrm>
            <a:prstGeom prst="line">
              <a:avLst/>
            </a:prstGeom>
            <a:grpFill/>
            <a:ln w="0">
              <a:solidFill>
                <a:schemeClr val="tx1"/>
              </a:solidFill>
              <a:round/>
            </a:ln>
          </p:spPr>
          <p:txBody>
            <a:bodyPr/>
            <a:p>
              <a:endParaRPr lang="zh-CN" altLang="en-US"/>
            </a:p>
          </p:txBody>
        </p:sp>
        <p:sp>
          <p:nvSpPr>
            <p:cNvPr id="487" name="Line 1358"/>
            <p:cNvSpPr>
              <a:spLocks noChangeShapeType="1"/>
            </p:cNvSpPr>
            <p:nvPr/>
          </p:nvSpPr>
          <p:spPr bwMode="auto">
            <a:xfrm flipH="1">
              <a:off x="3391" y="1969"/>
              <a:ext cx="6" cy="6"/>
            </a:xfrm>
            <a:prstGeom prst="line">
              <a:avLst/>
            </a:prstGeom>
            <a:grpFill/>
            <a:ln w="0">
              <a:solidFill>
                <a:schemeClr val="tx1"/>
              </a:solidFill>
              <a:round/>
            </a:ln>
          </p:spPr>
          <p:txBody>
            <a:bodyPr/>
            <a:p>
              <a:endParaRPr lang="zh-CN" altLang="en-US"/>
            </a:p>
          </p:txBody>
        </p:sp>
        <p:sp>
          <p:nvSpPr>
            <p:cNvPr id="488" name="Line 1359"/>
            <p:cNvSpPr>
              <a:spLocks noChangeShapeType="1"/>
            </p:cNvSpPr>
            <p:nvPr/>
          </p:nvSpPr>
          <p:spPr bwMode="auto">
            <a:xfrm flipH="1">
              <a:off x="3385" y="1975"/>
              <a:ext cx="6" cy="7"/>
            </a:xfrm>
            <a:prstGeom prst="line">
              <a:avLst/>
            </a:prstGeom>
            <a:grpFill/>
            <a:ln w="0">
              <a:solidFill>
                <a:schemeClr val="tx1"/>
              </a:solidFill>
              <a:round/>
            </a:ln>
          </p:spPr>
          <p:txBody>
            <a:bodyPr/>
            <a:p>
              <a:endParaRPr lang="zh-CN" altLang="en-US"/>
            </a:p>
          </p:txBody>
        </p:sp>
        <p:sp>
          <p:nvSpPr>
            <p:cNvPr id="489" name="Line 1360"/>
            <p:cNvSpPr>
              <a:spLocks noChangeShapeType="1"/>
            </p:cNvSpPr>
            <p:nvPr/>
          </p:nvSpPr>
          <p:spPr bwMode="auto">
            <a:xfrm flipH="1">
              <a:off x="3380" y="1982"/>
              <a:ext cx="5" cy="7"/>
            </a:xfrm>
            <a:prstGeom prst="line">
              <a:avLst/>
            </a:prstGeom>
            <a:grpFill/>
            <a:ln w="0">
              <a:solidFill>
                <a:schemeClr val="tx1"/>
              </a:solidFill>
              <a:round/>
            </a:ln>
          </p:spPr>
          <p:txBody>
            <a:bodyPr/>
            <a:p>
              <a:endParaRPr lang="zh-CN" altLang="en-US"/>
            </a:p>
          </p:txBody>
        </p:sp>
        <p:sp>
          <p:nvSpPr>
            <p:cNvPr id="490" name="Line 1361"/>
            <p:cNvSpPr>
              <a:spLocks noChangeShapeType="1"/>
            </p:cNvSpPr>
            <p:nvPr/>
          </p:nvSpPr>
          <p:spPr bwMode="auto">
            <a:xfrm flipH="1">
              <a:off x="3378" y="1989"/>
              <a:ext cx="2" cy="3"/>
            </a:xfrm>
            <a:prstGeom prst="line">
              <a:avLst/>
            </a:prstGeom>
            <a:grpFill/>
            <a:ln w="0">
              <a:solidFill>
                <a:schemeClr val="tx1"/>
              </a:solidFill>
              <a:round/>
            </a:ln>
          </p:spPr>
          <p:txBody>
            <a:bodyPr/>
            <a:p>
              <a:endParaRPr lang="zh-CN" altLang="en-US"/>
            </a:p>
          </p:txBody>
        </p:sp>
        <p:sp>
          <p:nvSpPr>
            <p:cNvPr id="491" name="Line 1362"/>
            <p:cNvSpPr>
              <a:spLocks noChangeShapeType="1"/>
            </p:cNvSpPr>
            <p:nvPr/>
          </p:nvSpPr>
          <p:spPr bwMode="auto">
            <a:xfrm flipH="1" flipV="1">
              <a:off x="3921" y="1978"/>
              <a:ext cx="25" cy="25"/>
            </a:xfrm>
            <a:prstGeom prst="line">
              <a:avLst/>
            </a:prstGeom>
            <a:grpFill/>
            <a:ln w="0">
              <a:solidFill>
                <a:schemeClr val="tx1"/>
              </a:solidFill>
              <a:round/>
            </a:ln>
          </p:spPr>
          <p:txBody>
            <a:bodyPr/>
            <a:p>
              <a:endParaRPr lang="zh-CN" altLang="en-US"/>
            </a:p>
          </p:txBody>
        </p:sp>
        <p:sp>
          <p:nvSpPr>
            <p:cNvPr id="492" name="Line 1363"/>
            <p:cNvSpPr>
              <a:spLocks noChangeShapeType="1"/>
            </p:cNvSpPr>
            <p:nvPr/>
          </p:nvSpPr>
          <p:spPr bwMode="auto">
            <a:xfrm flipH="1" flipV="1">
              <a:off x="3883" y="1971"/>
              <a:ext cx="56" cy="56"/>
            </a:xfrm>
            <a:prstGeom prst="line">
              <a:avLst/>
            </a:prstGeom>
            <a:grpFill/>
            <a:ln w="0">
              <a:solidFill>
                <a:schemeClr val="tx1"/>
              </a:solidFill>
              <a:round/>
            </a:ln>
          </p:spPr>
          <p:txBody>
            <a:bodyPr/>
            <a:p>
              <a:endParaRPr lang="zh-CN" altLang="en-US"/>
            </a:p>
          </p:txBody>
        </p:sp>
        <p:sp>
          <p:nvSpPr>
            <p:cNvPr id="493" name="Line 1364"/>
            <p:cNvSpPr>
              <a:spLocks noChangeShapeType="1"/>
            </p:cNvSpPr>
            <p:nvPr/>
          </p:nvSpPr>
          <p:spPr bwMode="auto">
            <a:xfrm flipH="1" flipV="1">
              <a:off x="3844" y="1965"/>
              <a:ext cx="87" cy="86"/>
            </a:xfrm>
            <a:prstGeom prst="line">
              <a:avLst/>
            </a:prstGeom>
            <a:grpFill/>
            <a:ln w="0">
              <a:solidFill>
                <a:schemeClr val="tx1"/>
              </a:solidFill>
              <a:round/>
            </a:ln>
          </p:spPr>
          <p:txBody>
            <a:bodyPr/>
            <a:p>
              <a:endParaRPr lang="zh-CN" altLang="en-US"/>
            </a:p>
          </p:txBody>
        </p:sp>
        <p:sp>
          <p:nvSpPr>
            <p:cNvPr id="494" name="Line 1365"/>
            <p:cNvSpPr>
              <a:spLocks noChangeShapeType="1"/>
            </p:cNvSpPr>
            <p:nvPr/>
          </p:nvSpPr>
          <p:spPr bwMode="auto">
            <a:xfrm flipH="1" flipV="1">
              <a:off x="3807" y="1959"/>
              <a:ext cx="116" cy="116"/>
            </a:xfrm>
            <a:prstGeom prst="line">
              <a:avLst/>
            </a:prstGeom>
            <a:grpFill/>
            <a:ln w="0">
              <a:solidFill>
                <a:schemeClr val="tx1"/>
              </a:solidFill>
              <a:round/>
            </a:ln>
          </p:spPr>
          <p:txBody>
            <a:bodyPr/>
            <a:p>
              <a:endParaRPr lang="zh-CN" altLang="en-US"/>
            </a:p>
          </p:txBody>
        </p:sp>
        <p:sp>
          <p:nvSpPr>
            <p:cNvPr id="495" name="Line 1366"/>
            <p:cNvSpPr>
              <a:spLocks noChangeShapeType="1"/>
            </p:cNvSpPr>
            <p:nvPr/>
          </p:nvSpPr>
          <p:spPr bwMode="auto">
            <a:xfrm flipH="1" flipV="1">
              <a:off x="3769" y="1954"/>
              <a:ext cx="145" cy="145"/>
            </a:xfrm>
            <a:prstGeom prst="line">
              <a:avLst/>
            </a:prstGeom>
            <a:grpFill/>
            <a:ln w="0">
              <a:solidFill>
                <a:schemeClr val="tx1"/>
              </a:solidFill>
              <a:round/>
            </a:ln>
          </p:spPr>
          <p:txBody>
            <a:bodyPr/>
            <a:p>
              <a:endParaRPr lang="zh-CN" altLang="en-US"/>
            </a:p>
          </p:txBody>
        </p:sp>
        <p:sp>
          <p:nvSpPr>
            <p:cNvPr id="496" name="Line 1367"/>
            <p:cNvSpPr>
              <a:spLocks noChangeShapeType="1"/>
            </p:cNvSpPr>
            <p:nvPr/>
          </p:nvSpPr>
          <p:spPr bwMode="auto">
            <a:xfrm flipH="1" flipV="1">
              <a:off x="3731" y="1948"/>
              <a:ext cx="175" cy="175"/>
            </a:xfrm>
            <a:prstGeom prst="line">
              <a:avLst/>
            </a:prstGeom>
            <a:grpFill/>
            <a:ln w="0">
              <a:solidFill>
                <a:schemeClr val="tx1"/>
              </a:solidFill>
              <a:round/>
            </a:ln>
          </p:spPr>
          <p:txBody>
            <a:bodyPr/>
            <a:p>
              <a:endParaRPr lang="zh-CN" altLang="en-US"/>
            </a:p>
          </p:txBody>
        </p:sp>
        <p:sp>
          <p:nvSpPr>
            <p:cNvPr id="497" name="Line 1368"/>
            <p:cNvSpPr>
              <a:spLocks noChangeShapeType="1"/>
            </p:cNvSpPr>
            <p:nvPr/>
          </p:nvSpPr>
          <p:spPr bwMode="auto">
            <a:xfrm flipH="1" flipV="1">
              <a:off x="3694" y="1943"/>
              <a:ext cx="203" cy="203"/>
            </a:xfrm>
            <a:prstGeom prst="line">
              <a:avLst/>
            </a:prstGeom>
            <a:grpFill/>
            <a:ln w="0">
              <a:solidFill>
                <a:schemeClr val="tx1"/>
              </a:solidFill>
              <a:round/>
            </a:ln>
          </p:spPr>
          <p:txBody>
            <a:bodyPr/>
            <a:p>
              <a:endParaRPr lang="zh-CN" altLang="en-US"/>
            </a:p>
          </p:txBody>
        </p:sp>
        <p:sp>
          <p:nvSpPr>
            <p:cNvPr id="498" name="Line 1369"/>
            <p:cNvSpPr>
              <a:spLocks noChangeShapeType="1"/>
            </p:cNvSpPr>
            <p:nvPr/>
          </p:nvSpPr>
          <p:spPr bwMode="auto">
            <a:xfrm flipH="1" flipV="1">
              <a:off x="3657" y="1939"/>
              <a:ext cx="231" cy="230"/>
            </a:xfrm>
            <a:prstGeom prst="line">
              <a:avLst/>
            </a:prstGeom>
            <a:grpFill/>
            <a:ln w="0">
              <a:solidFill>
                <a:schemeClr val="tx1"/>
              </a:solidFill>
              <a:round/>
            </a:ln>
          </p:spPr>
          <p:txBody>
            <a:bodyPr/>
            <a:p>
              <a:endParaRPr lang="zh-CN" altLang="en-US"/>
            </a:p>
          </p:txBody>
        </p:sp>
        <p:sp>
          <p:nvSpPr>
            <p:cNvPr id="499" name="Line 1370"/>
            <p:cNvSpPr>
              <a:spLocks noChangeShapeType="1"/>
            </p:cNvSpPr>
            <p:nvPr/>
          </p:nvSpPr>
          <p:spPr bwMode="auto">
            <a:xfrm flipH="1" flipV="1">
              <a:off x="3621" y="1934"/>
              <a:ext cx="257" cy="258"/>
            </a:xfrm>
            <a:prstGeom prst="line">
              <a:avLst/>
            </a:prstGeom>
            <a:grpFill/>
            <a:ln w="0">
              <a:solidFill>
                <a:schemeClr val="tx1"/>
              </a:solidFill>
              <a:round/>
            </a:ln>
          </p:spPr>
          <p:txBody>
            <a:bodyPr/>
            <a:p>
              <a:endParaRPr lang="zh-CN" altLang="en-US"/>
            </a:p>
          </p:txBody>
        </p:sp>
        <p:sp>
          <p:nvSpPr>
            <p:cNvPr id="500" name="Line 1371"/>
            <p:cNvSpPr>
              <a:spLocks noChangeShapeType="1"/>
            </p:cNvSpPr>
            <p:nvPr/>
          </p:nvSpPr>
          <p:spPr bwMode="auto">
            <a:xfrm flipH="1" flipV="1">
              <a:off x="3585" y="1930"/>
              <a:ext cx="284" cy="284"/>
            </a:xfrm>
            <a:prstGeom prst="line">
              <a:avLst/>
            </a:prstGeom>
            <a:grpFill/>
            <a:ln w="0">
              <a:solidFill>
                <a:schemeClr val="tx1"/>
              </a:solidFill>
              <a:round/>
            </a:ln>
          </p:spPr>
          <p:txBody>
            <a:bodyPr/>
            <a:p>
              <a:endParaRPr lang="zh-CN" altLang="en-US"/>
            </a:p>
          </p:txBody>
        </p:sp>
        <p:sp>
          <p:nvSpPr>
            <p:cNvPr id="501" name="Line 1372"/>
            <p:cNvSpPr>
              <a:spLocks noChangeShapeType="1"/>
            </p:cNvSpPr>
            <p:nvPr/>
          </p:nvSpPr>
          <p:spPr bwMode="auto">
            <a:xfrm flipH="1" flipV="1">
              <a:off x="3549" y="1926"/>
              <a:ext cx="309" cy="309"/>
            </a:xfrm>
            <a:prstGeom prst="line">
              <a:avLst/>
            </a:prstGeom>
            <a:grpFill/>
            <a:ln w="0">
              <a:solidFill>
                <a:schemeClr val="tx1"/>
              </a:solidFill>
              <a:round/>
            </a:ln>
          </p:spPr>
          <p:txBody>
            <a:bodyPr/>
            <a:p>
              <a:endParaRPr lang="zh-CN" altLang="en-US"/>
            </a:p>
          </p:txBody>
        </p:sp>
        <p:sp>
          <p:nvSpPr>
            <p:cNvPr id="502" name="Line 1373"/>
            <p:cNvSpPr>
              <a:spLocks noChangeShapeType="1"/>
            </p:cNvSpPr>
            <p:nvPr/>
          </p:nvSpPr>
          <p:spPr bwMode="auto">
            <a:xfrm flipH="1" flipV="1">
              <a:off x="3513" y="1923"/>
              <a:ext cx="334" cy="333"/>
            </a:xfrm>
            <a:prstGeom prst="line">
              <a:avLst/>
            </a:prstGeom>
            <a:grpFill/>
            <a:ln w="0">
              <a:solidFill>
                <a:schemeClr val="tx1"/>
              </a:solidFill>
              <a:round/>
            </a:ln>
          </p:spPr>
          <p:txBody>
            <a:bodyPr/>
            <a:p>
              <a:endParaRPr lang="zh-CN" altLang="en-US"/>
            </a:p>
          </p:txBody>
        </p:sp>
        <p:sp>
          <p:nvSpPr>
            <p:cNvPr id="503" name="Line 1374"/>
            <p:cNvSpPr>
              <a:spLocks noChangeShapeType="1"/>
            </p:cNvSpPr>
            <p:nvPr/>
          </p:nvSpPr>
          <p:spPr bwMode="auto">
            <a:xfrm flipH="1" flipV="1">
              <a:off x="3483" y="1924"/>
              <a:ext cx="353" cy="353"/>
            </a:xfrm>
            <a:prstGeom prst="line">
              <a:avLst/>
            </a:prstGeom>
            <a:grpFill/>
            <a:ln w="0">
              <a:solidFill>
                <a:schemeClr val="tx1"/>
              </a:solidFill>
              <a:round/>
            </a:ln>
          </p:spPr>
          <p:txBody>
            <a:bodyPr/>
            <a:p>
              <a:endParaRPr lang="zh-CN" altLang="en-US"/>
            </a:p>
          </p:txBody>
        </p:sp>
        <p:sp>
          <p:nvSpPr>
            <p:cNvPr id="504" name="Line 1375"/>
            <p:cNvSpPr>
              <a:spLocks noChangeShapeType="1"/>
            </p:cNvSpPr>
            <p:nvPr/>
          </p:nvSpPr>
          <p:spPr bwMode="auto">
            <a:xfrm flipH="1" flipV="1">
              <a:off x="3457" y="1931"/>
              <a:ext cx="367" cy="366"/>
            </a:xfrm>
            <a:prstGeom prst="line">
              <a:avLst/>
            </a:prstGeom>
            <a:grpFill/>
            <a:ln w="0">
              <a:solidFill>
                <a:schemeClr val="tx1"/>
              </a:solidFill>
              <a:round/>
            </a:ln>
          </p:spPr>
          <p:txBody>
            <a:bodyPr/>
            <a:p>
              <a:endParaRPr lang="zh-CN" altLang="en-US"/>
            </a:p>
          </p:txBody>
        </p:sp>
        <p:sp>
          <p:nvSpPr>
            <p:cNvPr id="505" name="Line 1376"/>
            <p:cNvSpPr>
              <a:spLocks noChangeShapeType="1"/>
            </p:cNvSpPr>
            <p:nvPr/>
          </p:nvSpPr>
          <p:spPr bwMode="auto">
            <a:xfrm flipH="1" flipV="1">
              <a:off x="3435" y="1941"/>
              <a:ext cx="376" cy="376"/>
            </a:xfrm>
            <a:prstGeom prst="line">
              <a:avLst/>
            </a:prstGeom>
            <a:grpFill/>
            <a:ln w="0">
              <a:solidFill>
                <a:schemeClr val="tx1"/>
              </a:solidFill>
              <a:round/>
            </a:ln>
          </p:spPr>
          <p:txBody>
            <a:bodyPr/>
            <a:p>
              <a:endParaRPr lang="zh-CN" altLang="en-US"/>
            </a:p>
          </p:txBody>
        </p:sp>
        <p:sp>
          <p:nvSpPr>
            <p:cNvPr id="506" name="Line 1377"/>
            <p:cNvSpPr>
              <a:spLocks noChangeShapeType="1"/>
            </p:cNvSpPr>
            <p:nvPr/>
          </p:nvSpPr>
          <p:spPr bwMode="auto">
            <a:xfrm flipH="1" flipV="1">
              <a:off x="3415" y="1953"/>
              <a:ext cx="382" cy="382"/>
            </a:xfrm>
            <a:prstGeom prst="line">
              <a:avLst/>
            </a:prstGeom>
            <a:grpFill/>
            <a:ln w="0">
              <a:solidFill>
                <a:schemeClr val="tx1"/>
              </a:solidFill>
              <a:round/>
            </a:ln>
          </p:spPr>
          <p:txBody>
            <a:bodyPr/>
            <a:p>
              <a:endParaRPr lang="zh-CN" altLang="en-US"/>
            </a:p>
          </p:txBody>
        </p:sp>
        <p:sp>
          <p:nvSpPr>
            <p:cNvPr id="507" name="Line 1378"/>
            <p:cNvSpPr>
              <a:spLocks noChangeShapeType="1"/>
            </p:cNvSpPr>
            <p:nvPr/>
          </p:nvSpPr>
          <p:spPr bwMode="auto">
            <a:xfrm flipH="1" flipV="1">
              <a:off x="3398" y="1968"/>
              <a:ext cx="385" cy="385"/>
            </a:xfrm>
            <a:prstGeom prst="line">
              <a:avLst/>
            </a:prstGeom>
            <a:grpFill/>
            <a:ln w="0">
              <a:solidFill>
                <a:schemeClr val="tx1"/>
              </a:solidFill>
              <a:round/>
            </a:ln>
          </p:spPr>
          <p:txBody>
            <a:bodyPr/>
            <a:p>
              <a:endParaRPr lang="zh-CN" altLang="en-US"/>
            </a:p>
          </p:txBody>
        </p:sp>
        <p:sp>
          <p:nvSpPr>
            <p:cNvPr id="508" name="Line 1379"/>
            <p:cNvSpPr>
              <a:spLocks noChangeShapeType="1"/>
            </p:cNvSpPr>
            <p:nvPr/>
          </p:nvSpPr>
          <p:spPr bwMode="auto">
            <a:xfrm flipH="1" flipV="1">
              <a:off x="3383" y="1985"/>
              <a:ext cx="385" cy="385"/>
            </a:xfrm>
            <a:prstGeom prst="line">
              <a:avLst/>
            </a:prstGeom>
            <a:grpFill/>
            <a:ln w="0">
              <a:solidFill>
                <a:schemeClr val="tx1"/>
              </a:solidFill>
              <a:round/>
            </a:ln>
          </p:spPr>
          <p:txBody>
            <a:bodyPr/>
            <a:p>
              <a:endParaRPr lang="zh-CN" altLang="en-US"/>
            </a:p>
          </p:txBody>
        </p:sp>
        <p:sp>
          <p:nvSpPr>
            <p:cNvPr id="509" name="Line 1380"/>
            <p:cNvSpPr>
              <a:spLocks noChangeShapeType="1"/>
            </p:cNvSpPr>
            <p:nvPr/>
          </p:nvSpPr>
          <p:spPr bwMode="auto">
            <a:xfrm flipH="1" flipV="1">
              <a:off x="3370" y="2004"/>
              <a:ext cx="383" cy="382"/>
            </a:xfrm>
            <a:prstGeom prst="line">
              <a:avLst/>
            </a:prstGeom>
            <a:grpFill/>
            <a:ln w="0">
              <a:solidFill>
                <a:schemeClr val="tx1"/>
              </a:solidFill>
              <a:round/>
            </a:ln>
          </p:spPr>
          <p:txBody>
            <a:bodyPr/>
            <a:p>
              <a:endParaRPr lang="zh-CN" altLang="en-US"/>
            </a:p>
          </p:txBody>
        </p:sp>
        <p:sp>
          <p:nvSpPr>
            <p:cNvPr id="510" name="Line 1381"/>
            <p:cNvSpPr>
              <a:spLocks noChangeShapeType="1"/>
            </p:cNvSpPr>
            <p:nvPr/>
          </p:nvSpPr>
          <p:spPr bwMode="auto">
            <a:xfrm flipH="1" flipV="1">
              <a:off x="3361" y="2027"/>
              <a:ext cx="375" cy="375"/>
            </a:xfrm>
            <a:prstGeom prst="line">
              <a:avLst/>
            </a:prstGeom>
            <a:grpFill/>
            <a:ln w="0">
              <a:solidFill>
                <a:schemeClr val="tx1"/>
              </a:solidFill>
              <a:round/>
            </a:ln>
          </p:spPr>
          <p:txBody>
            <a:bodyPr/>
            <a:p>
              <a:endParaRPr lang="zh-CN" altLang="en-US"/>
            </a:p>
          </p:txBody>
        </p:sp>
        <p:sp>
          <p:nvSpPr>
            <p:cNvPr id="511" name="Line 1382"/>
            <p:cNvSpPr>
              <a:spLocks noChangeShapeType="1"/>
            </p:cNvSpPr>
            <p:nvPr/>
          </p:nvSpPr>
          <p:spPr bwMode="auto">
            <a:xfrm flipH="1" flipV="1">
              <a:off x="3355" y="2053"/>
              <a:ext cx="364" cy="364"/>
            </a:xfrm>
            <a:prstGeom prst="line">
              <a:avLst/>
            </a:prstGeom>
            <a:grpFill/>
            <a:ln w="0">
              <a:solidFill>
                <a:schemeClr val="tx1"/>
              </a:solidFill>
              <a:round/>
            </a:ln>
          </p:spPr>
          <p:txBody>
            <a:bodyPr/>
            <a:p>
              <a:endParaRPr lang="zh-CN" altLang="en-US"/>
            </a:p>
          </p:txBody>
        </p:sp>
        <p:sp>
          <p:nvSpPr>
            <p:cNvPr id="512" name="Line 1383"/>
            <p:cNvSpPr>
              <a:spLocks noChangeShapeType="1"/>
            </p:cNvSpPr>
            <p:nvPr/>
          </p:nvSpPr>
          <p:spPr bwMode="auto">
            <a:xfrm flipH="1" flipV="1">
              <a:off x="3352" y="2082"/>
              <a:ext cx="349" cy="349"/>
            </a:xfrm>
            <a:prstGeom prst="line">
              <a:avLst/>
            </a:prstGeom>
            <a:grpFill/>
            <a:ln w="0">
              <a:solidFill>
                <a:schemeClr val="tx1"/>
              </a:solidFill>
              <a:round/>
            </a:ln>
          </p:spPr>
          <p:txBody>
            <a:bodyPr/>
            <a:p>
              <a:endParaRPr lang="zh-CN" altLang="en-US"/>
            </a:p>
          </p:txBody>
        </p:sp>
        <p:sp>
          <p:nvSpPr>
            <p:cNvPr id="513" name="Line 1384"/>
            <p:cNvSpPr>
              <a:spLocks noChangeShapeType="1"/>
            </p:cNvSpPr>
            <p:nvPr/>
          </p:nvSpPr>
          <p:spPr bwMode="auto">
            <a:xfrm flipH="1" flipV="1">
              <a:off x="3347" y="2110"/>
              <a:ext cx="336" cy="335"/>
            </a:xfrm>
            <a:prstGeom prst="line">
              <a:avLst/>
            </a:prstGeom>
            <a:grpFill/>
            <a:ln w="0">
              <a:solidFill>
                <a:schemeClr val="tx1"/>
              </a:solidFill>
              <a:round/>
            </a:ln>
          </p:spPr>
          <p:txBody>
            <a:bodyPr/>
            <a:p>
              <a:endParaRPr lang="zh-CN" altLang="en-US"/>
            </a:p>
          </p:txBody>
        </p:sp>
        <p:sp>
          <p:nvSpPr>
            <p:cNvPr id="514" name="Line 1385"/>
            <p:cNvSpPr>
              <a:spLocks noChangeShapeType="1"/>
            </p:cNvSpPr>
            <p:nvPr/>
          </p:nvSpPr>
          <p:spPr bwMode="auto">
            <a:xfrm flipH="1" flipV="1">
              <a:off x="3342" y="2136"/>
              <a:ext cx="323" cy="323"/>
            </a:xfrm>
            <a:prstGeom prst="line">
              <a:avLst/>
            </a:prstGeom>
            <a:grpFill/>
            <a:ln w="0">
              <a:solidFill>
                <a:schemeClr val="tx1"/>
              </a:solidFill>
              <a:round/>
            </a:ln>
          </p:spPr>
          <p:txBody>
            <a:bodyPr/>
            <a:p>
              <a:endParaRPr lang="zh-CN" altLang="en-US"/>
            </a:p>
          </p:txBody>
        </p:sp>
        <p:sp>
          <p:nvSpPr>
            <p:cNvPr id="515" name="Line 1386"/>
            <p:cNvSpPr>
              <a:spLocks noChangeShapeType="1"/>
            </p:cNvSpPr>
            <p:nvPr/>
          </p:nvSpPr>
          <p:spPr bwMode="auto">
            <a:xfrm flipH="1" flipV="1">
              <a:off x="3336" y="2162"/>
              <a:ext cx="310" cy="310"/>
            </a:xfrm>
            <a:prstGeom prst="line">
              <a:avLst/>
            </a:prstGeom>
            <a:grpFill/>
            <a:ln w="0">
              <a:solidFill>
                <a:schemeClr val="tx1"/>
              </a:solidFill>
              <a:round/>
            </a:ln>
          </p:spPr>
          <p:txBody>
            <a:bodyPr/>
            <a:p>
              <a:endParaRPr lang="zh-CN" altLang="en-US"/>
            </a:p>
          </p:txBody>
        </p:sp>
        <p:sp>
          <p:nvSpPr>
            <p:cNvPr id="516" name="Line 1387"/>
            <p:cNvSpPr>
              <a:spLocks noChangeShapeType="1"/>
            </p:cNvSpPr>
            <p:nvPr/>
          </p:nvSpPr>
          <p:spPr bwMode="auto">
            <a:xfrm flipH="1" flipV="1">
              <a:off x="3329" y="2188"/>
              <a:ext cx="298" cy="297"/>
            </a:xfrm>
            <a:prstGeom prst="line">
              <a:avLst/>
            </a:prstGeom>
            <a:grpFill/>
            <a:ln w="0">
              <a:solidFill>
                <a:schemeClr val="tx1"/>
              </a:solidFill>
              <a:round/>
            </a:ln>
          </p:spPr>
          <p:txBody>
            <a:bodyPr/>
            <a:p>
              <a:endParaRPr lang="zh-CN" altLang="en-US"/>
            </a:p>
          </p:txBody>
        </p:sp>
        <p:sp>
          <p:nvSpPr>
            <p:cNvPr id="517" name="Line 1388"/>
            <p:cNvSpPr>
              <a:spLocks noChangeShapeType="1"/>
            </p:cNvSpPr>
            <p:nvPr/>
          </p:nvSpPr>
          <p:spPr bwMode="auto">
            <a:xfrm flipH="1" flipV="1">
              <a:off x="3321" y="2211"/>
              <a:ext cx="287" cy="287"/>
            </a:xfrm>
            <a:prstGeom prst="line">
              <a:avLst/>
            </a:prstGeom>
            <a:grpFill/>
            <a:ln w="0">
              <a:solidFill>
                <a:schemeClr val="tx1"/>
              </a:solidFill>
              <a:round/>
            </a:ln>
          </p:spPr>
          <p:txBody>
            <a:bodyPr/>
            <a:p>
              <a:endParaRPr lang="zh-CN" altLang="en-US"/>
            </a:p>
          </p:txBody>
        </p:sp>
        <p:sp>
          <p:nvSpPr>
            <p:cNvPr id="518" name="Line 1389"/>
            <p:cNvSpPr>
              <a:spLocks noChangeShapeType="1"/>
            </p:cNvSpPr>
            <p:nvPr/>
          </p:nvSpPr>
          <p:spPr bwMode="auto">
            <a:xfrm flipH="1" flipV="1">
              <a:off x="3311" y="2234"/>
              <a:ext cx="278" cy="277"/>
            </a:xfrm>
            <a:prstGeom prst="line">
              <a:avLst/>
            </a:prstGeom>
            <a:grpFill/>
            <a:ln w="0">
              <a:solidFill>
                <a:schemeClr val="tx1"/>
              </a:solidFill>
              <a:round/>
            </a:ln>
          </p:spPr>
          <p:txBody>
            <a:bodyPr/>
            <a:p>
              <a:endParaRPr lang="zh-CN" altLang="en-US"/>
            </a:p>
          </p:txBody>
        </p:sp>
        <p:sp>
          <p:nvSpPr>
            <p:cNvPr id="519" name="Line 1390"/>
            <p:cNvSpPr>
              <a:spLocks noChangeShapeType="1"/>
            </p:cNvSpPr>
            <p:nvPr/>
          </p:nvSpPr>
          <p:spPr bwMode="auto">
            <a:xfrm flipH="1" flipV="1">
              <a:off x="3301" y="2256"/>
              <a:ext cx="268" cy="268"/>
            </a:xfrm>
            <a:prstGeom prst="line">
              <a:avLst/>
            </a:prstGeom>
            <a:grpFill/>
            <a:ln w="0">
              <a:solidFill>
                <a:schemeClr val="tx1"/>
              </a:solidFill>
              <a:round/>
            </a:ln>
          </p:spPr>
          <p:txBody>
            <a:bodyPr/>
            <a:p>
              <a:endParaRPr lang="zh-CN" altLang="en-US"/>
            </a:p>
          </p:txBody>
        </p:sp>
        <p:sp>
          <p:nvSpPr>
            <p:cNvPr id="520" name="Line 1391"/>
            <p:cNvSpPr>
              <a:spLocks noChangeShapeType="1"/>
            </p:cNvSpPr>
            <p:nvPr/>
          </p:nvSpPr>
          <p:spPr bwMode="auto">
            <a:xfrm flipH="1" flipV="1">
              <a:off x="3290" y="2277"/>
              <a:ext cx="260" cy="260"/>
            </a:xfrm>
            <a:prstGeom prst="line">
              <a:avLst/>
            </a:prstGeom>
            <a:grpFill/>
            <a:ln w="0">
              <a:solidFill>
                <a:schemeClr val="tx1"/>
              </a:solidFill>
              <a:round/>
            </a:ln>
          </p:spPr>
          <p:txBody>
            <a:bodyPr/>
            <a:p>
              <a:endParaRPr lang="zh-CN" altLang="en-US"/>
            </a:p>
          </p:txBody>
        </p:sp>
        <p:sp>
          <p:nvSpPr>
            <p:cNvPr id="521" name="Line 1392"/>
            <p:cNvSpPr>
              <a:spLocks noChangeShapeType="1"/>
            </p:cNvSpPr>
            <p:nvPr/>
          </p:nvSpPr>
          <p:spPr bwMode="auto">
            <a:xfrm flipH="1" flipV="1">
              <a:off x="3278" y="2297"/>
              <a:ext cx="254" cy="253"/>
            </a:xfrm>
            <a:prstGeom prst="line">
              <a:avLst/>
            </a:prstGeom>
            <a:grpFill/>
            <a:ln w="0">
              <a:solidFill>
                <a:schemeClr val="tx1"/>
              </a:solidFill>
              <a:round/>
            </a:ln>
          </p:spPr>
          <p:txBody>
            <a:bodyPr/>
            <a:p>
              <a:endParaRPr lang="zh-CN" altLang="en-US"/>
            </a:p>
          </p:txBody>
        </p:sp>
        <p:sp>
          <p:nvSpPr>
            <p:cNvPr id="522" name="Line 1393"/>
            <p:cNvSpPr>
              <a:spLocks noChangeShapeType="1"/>
            </p:cNvSpPr>
            <p:nvPr/>
          </p:nvSpPr>
          <p:spPr bwMode="auto">
            <a:xfrm flipH="1" flipV="1">
              <a:off x="3265" y="2316"/>
              <a:ext cx="248" cy="248"/>
            </a:xfrm>
            <a:prstGeom prst="line">
              <a:avLst/>
            </a:prstGeom>
            <a:grpFill/>
            <a:ln w="0">
              <a:solidFill>
                <a:schemeClr val="tx1"/>
              </a:solidFill>
              <a:round/>
            </a:ln>
          </p:spPr>
          <p:txBody>
            <a:bodyPr/>
            <a:p>
              <a:endParaRPr lang="zh-CN" altLang="en-US"/>
            </a:p>
          </p:txBody>
        </p:sp>
        <p:sp>
          <p:nvSpPr>
            <p:cNvPr id="523" name="Line 1394"/>
            <p:cNvSpPr>
              <a:spLocks noChangeShapeType="1"/>
            </p:cNvSpPr>
            <p:nvPr/>
          </p:nvSpPr>
          <p:spPr bwMode="auto">
            <a:xfrm flipH="1" flipV="1">
              <a:off x="3252" y="2335"/>
              <a:ext cx="243" cy="243"/>
            </a:xfrm>
            <a:prstGeom prst="line">
              <a:avLst/>
            </a:prstGeom>
            <a:grpFill/>
            <a:ln w="0">
              <a:solidFill>
                <a:schemeClr val="tx1"/>
              </a:solidFill>
              <a:round/>
            </a:ln>
          </p:spPr>
          <p:txBody>
            <a:bodyPr/>
            <a:p>
              <a:endParaRPr lang="zh-CN" altLang="en-US"/>
            </a:p>
          </p:txBody>
        </p:sp>
        <p:sp>
          <p:nvSpPr>
            <p:cNvPr id="524" name="Line 1395"/>
            <p:cNvSpPr>
              <a:spLocks noChangeShapeType="1"/>
            </p:cNvSpPr>
            <p:nvPr/>
          </p:nvSpPr>
          <p:spPr bwMode="auto">
            <a:xfrm flipH="1" flipV="1">
              <a:off x="3238" y="2353"/>
              <a:ext cx="239" cy="239"/>
            </a:xfrm>
            <a:prstGeom prst="line">
              <a:avLst/>
            </a:prstGeom>
            <a:grpFill/>
            <a:ln w="0">
              <a:solidFill>
                <a:schemeClr val="tx1"/>
              </a:solidFill>
              <a:round/>
            </a:ln>
          </p:spPr>
          <p:txBody>
            <a:bodyPr/>
            <a:p>
              <a:endParaRPr lang="zh-CN" altLang="en-US"/>
            </a:p>
          </p:txBody>
        </p:sp>
        <p:sp>
          <p:nvSpPr>
            <p:cNvPr id="525" name="Line 1396"/>
            <p:cNvSpPr>
              <a:spLocks noChangeShapeType="1"/>
            </p:cNvSpPr>
            <p:nvPr/>
          </p:nvSpPr>
          <p:spPr bwMode="auto">
            <a:xfrm flipH="1" flipV="1">
              <a:off x="3223" y="2370"/>
              <a:ext cx="236" cy="237"/>
            </a:xfrm>
            <a:prstGeom prst="line">
              <a:avLst/>
            </a:prstGeom>
            <a:grpFill/>
            <a:ln w="0">
              <a:solidFill>
                <a:schemeClr val="tx1"/>
              </a:solidFill>
              <a:round/>
            </a:ln>
          </p:spPr>
          <p:txBody>
            <a:bodyPr/>
            <a:p>
              <a:endParaRPr lang="zh-CN" altLang="en-US"/>
            </a:p>
          </p:txBody>
        </p:sp>
        <p:sp>
          <p:nvSpPr>
            <p:cNvPr id="526" name="Line 1397"/>
            <p:cNvSpPr>
              <a:spLocks noChangeShapeType="1"/>
            </p:cNvSpPr>
            <p:nvPr/>
          </p:nvSpPr>
          <p:spPr bwMode="auto">
            <a:xfrm flipH="1" flipV="1">
              <a:off x="3207" y="2386"/>
              <a:ext cx="235" cy="235"/>
            </a:xfrm>
            <a:prstGeom prst="line">
              <a:avLst/>
            </a:prstGeom>
            <a:grpFill/>
            <a:ln w="0">
              <a:solidFill>
                <a:schemeClr val="tx1"/>
              </a:solidFill>
              <a:round/>
            </a:ln>
          </p:spPr>
          <p:txBody>
            <a:bodyPr/>
            <a:p>
              <a:endParaRPr lang="zh-CN" altLang="en-US"/>
            </a:p>
          </p:txBody>
        </p:sp>
        <p:sp>
          <p:nvSpPr>
            <p:cNvPr id="527" name="Line 1398"/>
            <p:cNvSpPr>
              <a:spLocks noChangeShapeType="1"/>
            </p:cNvSpPr>
            <p:nvPr/>
          </p:nvSpPr>
          <p:spPr bwMode="auto">
            <a:xfrm flipH="1" flipV="1">
              <a:off x="3191" y="2402"/>
              <a:ext cx="235" cy="235"/>
            </a:xfrm>
            <a:prstGeom prst="line">
              <a:avLst/>
            </a:prstGeom>
            <a:grpFill/>
            <a:ln w="0">
              <a:solidFill>
                <a:schemeClr val="tx1"/>
              </a:solidFill>
              <a:round/>
            </a:ln>
          </p:spPr>
          <p:txBody>
            <a:bodyPr/>
            <a:p>
              <a:endParaRPr lang="zh-CN" altLang="en-US"/>
            </a:p>
          </p:txBody>
        </p:sp>
        <p:sp>
          <p:nvSpPr>
            <p:cNvPr id="528" name="Line 1399"/>
            <p:cNvSpPr>
              <a:spLocks noChangeShapeType="1"/>
            </p:cNvSpPr>
            <p:nvPr/>
          </p:nvSpPr>
          <p:spPr bwMode="auto">
            <a:xfrm flipH="1" flipV="1">
              <a:off x="3174" y="2417"/>
              <a:ext cx="236" cy="236"/>
            </a:xfrm>
            <a:prstGeom prst="line">
              <a:avLst/>
            </a:prstGeom>
            <a:grpFill/>
            <a:ln w="0">
              <a:solidFill>
                <a:schemeClr val="tx1"/>
              </a:solidFill>
              <a:round/>
            </a:ln>
          </p:spPr>
          <p:txBody>
            <a:bodyPr/>
            <a:p>
              <a:endParaRPr lang="zh-CN" altLang="en-US"/>
            </a:p>
          </p:txBody>
        </p:sp>
        <p:sp>
          <p:nvSpPr>
            <p:cNvPr id="529" name="Line 1400"/>
            <p:cNvSpPr>
              <a:spLocks noChangeShapeType="1"/>
            </p:cNvSpPr>
            <p:nvPr/>
          </p:nvSpPr>
          <p:spPr bwMode="auto">
            <a:xfrm flipH="1" flipV="1">
              <a:off x="3156" y="2432"/>
              <a:ext cx="238" cy="237"/>
            </a:xfrm>
            <a:prstGeom prst="line">
              <a:avLst/>
            </a:prstGeom>
            <a:grpFill/>
            <a:ln w="0">
              <a:solidFill>
                <a:schemeClr val="tx1"/>
              </a:solidFill>
              <a:round/>
            </a:ln>
          </p:spPr>
          <p:txBody>
            <a:bodyPr/>
            <a:p>
              <a:endParaRPr lang="zh-CN" altLang="en-US"/>
            </a:p>
          </p:txBody>
        </p:sp>
        <p:sp>
          <p:nvSpPr>
            <p:cNvPr id="530" name="Line 1401"/>
            <p:cNvSpPr>
              <a:spLocks noChangeShapeType="1"/>
            </p:cNvSpPr>
            <p:nvPr/>
          </p:nvSpPr>
          <p:spPr bwMode="auto">
            <a:xfrm flipH="1" flipV="1">
              <a:off x="3137" y="2445"/>
              <a:ext cx="241" cy="240"/>
            </a:xfrm>
            <a:prstGeom prst="line">
              <a:avLst/>
            </a:prstGeom>
            <a:grpFill/>
            <a:ln w="0">
              <a:solidFill>
                <a:schemeClr val="tx1"/>
              </a:solidFill>
              <a:round/>
            </a:ln>
          </p:spPr>
          <p:txBody>
            <a:bodyPr/>
            <a:p>
              <a:endParaRPr lang="zh-CN" altLang="en-US"/>
            </a:p>
          </p:txBody>
        </p:sp>
        <p:sp>
          <p:nvSpPr>
            <p:cNvPr id="531" name="Line 1402"/>
            <p:cNvSpPr>
              <a:spLocks noChangeShapeType="1"/>
            </p:cNvSpPr>
            <p:nvPr/>
          </p:nvSpPr>
          <p:spPr bwMode="auto">
            <a:xfrm flipH="1" flipV="1">
              <a:off x="3118" y="2458"/>
              <a:ext cx="244" cy="244"/>
            </a:xfrm>
            <a:prstGeom prst="line">
              <a:avLst/>
            </a:prstGeom>
            <a:grpFill/>
            <a:ln w="0">
              <a:solidFill>
                <a:schemeClr val="tx1"/>
              </a:solidFill>
              <a:round/>
            </a:ln>
          </p:spPr>
          <p:txBody>
            <a:bodyPr/>
            <a:p>
              <a:endParaRPr lang="zh-CN" altLang="en-US"/>
            </a:p>
          </p:txBody>
        </p:sp>
        <p:sp>
          <p:nvSpPr>
            <p:cNvPr id="532" name="Line 1403"/>
            <p:cNvSpPr>
              <a:spLocks noChangeShapeType="1"/>
            </p:cNvSpPr>
            <p:nvPr/>
          </p:nvSpPr>
          <p:spPr bwMode="auto">
            <a:xfrm flipH="1" flipV="1">
              <a:off x="3098" y="2470"/>
              <a:ext cx="249" cy="249"/>
            </a:xfrm>
            <a:prstGeom prst="line">
              <a:avLst/>
            </a:prstGeom>
            <a:grpFill/>
            <a:ln w="0">
              <a:solidFill>
                <a:schemeClr val="tx1"/>
              </a:solidFill>
              <a:round/>
            </a:ln>
          </p:spPr>
          <p:txBody>
            <a:bodyPr/>
            <a:p>
              <a:endParaRPr lang="zh-CN" altLang="en-US"/>
            </a:p>
          </p:txBody>
        </p:sp>
        <p:sp>
          <p:nvSpPr>
            <p:cNvPr id="533" name="Line 1404"/>
            <p:cNvSpPr>
              <a:spLocks noChangeShapeType="1"/>
            </p:cNvSpPr>
            <p:nvPr/>
          </p:nvSpPr>
          <p:spPr bwMode="auto">
            <a:xfrm flipH="1" flipV="1">
              <a:off x="3077" y="2481"/>
              <a:ext cx="255" cy="254"/>
            </a:xfrm>
            <a:prstGeom prst="line">
              <a:avLst/>
            </a:prstGeom>
            <a:grpFill/>
            <a:ln w="0">
              <a:solidFill>
                <a:schemeClr val="tx1"/>
              </a:solidFill>
              <a:round/>
            </a:ln>
          </p:spPr>
          <p:txBody>
            <a:bodyPr/>
            <a:p>
              <a:endParaRPr lang="zh-CN" altLang="en-US"/>
            </a:p>
          </p:txBody>
        </p:sp>
        <p:sp>
          <p:nvSpPr>
            <p:cNvPr id="534" name="Line 1405"/>
            <p:cNvSpPr>
              <a:spLocks noChangeShapeType="1"/>
            </p:cNvSpPr>
            <p:nvPr/>
          </p:nvSpPr>
          <p:spPr bwMode="auto">
            <a:xfrm flipH="1" flipV="1">
              <a:off x="3055" y="2491"/>
              <a:ext cx="261" cy="261"/>
            </a:xfrm>
            <a:prstGeom prst="line">
              <a:avLst/>
            </a:prstGeom>
            <a:grpFill/>
            <a:ln w="0">
              <a:solidFill>
                <a:schemeClr val="tx1"/>
              </a:solidFill>
              <a:round/>
            </a:ln>
          </p:spPr>
          <p:txBody>
            <a:bodyPr/>
            <a:p>
              <a:endParaRPr lang="zh-CN" altLang="en-US"/>
            </a:p>
          </p:txBody>
        </p:sp>
        <p:sp>
          <p:nvSpPr>
            <p:cNvPr id="535" name="Line 1406"/>
            <p:cNvSpPr>
              <a:spLocks noChangeShapeType="1"/>
            </p:cNvSpPr>
            <p:nvPr/>
          </p:nvSpPr>
          <p:spPr bwMode="auto">
            <a:xfrm flipH="1" flipV="1">
              <a:off x="3033" y="2501"/>
              <a:ext cx="268" cy="268"/>
            </a:xfrm>
            <a:prstGeom prst="line">
              <a:avLst/>
            </a:prstGeom>
            <a:grpFill/>
            <a:ln w="0">
              <a:solidFill>
                <a:schemeClr val="tx1"/>
              </a:solidFill>
              <a:round/>
            </a:ln>
          </p:spPr>
          <p:txBody>
            <a:bodyPr/>
            <a:p>
              <a:endParaRPr lang="zh-CN" altLang="en-US"/>
            </a:p>
          </p:txBody>
        </p:sp>
        <p:sp>
          <p:nvSpPr>
            <p:cNvPr id="536" name="Line 1407"/>
            <p:cNvSpPr>
              <a:spLocks noChangeShapeType="1"/>
            </p:cNvSpPr>
            <p:nvPr/>
          </p:nvSpPr>
          <p:spPr bwMode="auto">
            <a:xfrm flipH="1" flipV="1">
              <a:off x="3009" y="2509"/>
              <a:ext cx="276" cy="276"/>
            </a:xfrm>
            <a:prstGeom prst="line">
              <a:avLst/>
            </a:prstGeom>
            <a:grpFill/>
            <a:ln w="0">
              <a:solidFill>
                <a:schemeClr val="tx1"/>
              </a:solidFill>
              <a:round/>
            </a:ln>
          </p:spPr>
          <p:txBody>
            <a:bodyPr/>
            <a:p>
              <a:endParaRPr lang="zh-CN" altLang="en-US"/>
            </a:p>
          </p:txBody>
        </p:sp>
        <p:sp>
          <p:nvSpPr>
            <p:cNvPr id="537" name="Line 1408"/>
            <p:cNvSpPr>
              <a:spLocks noChangeShapeType="1"/>
            </p:cNvSpPr>
            <p:nvPr/>
          </p:nvSpPr>
          <p:spPr bwMode="auto">
            <a:xfrm flipH="1" flipV="1">
              <a:off x="2984" y="2516"/>
              <a:ext cx="285" cy="285"/>
            </a:xfrm>
            <a:prstGeom prst="line">
              <a:avLst/>
            </a:prstGeom>
            <a:grpFill/>
            <a:ln w="0">
              <a:solidFill>
                <a:schemeClr val="tx1"/>
              </a:solidFill>
              <a:round/>
            </a:ln>
          </p:spPr>
          <p:txBody>
            <a:bodyPr/>
            <a:p>
              <a:endParaRPr lang="zh-CN" altLang="en-US"/>
            </a:p>
          </p:txBody>
        </p:sp>
        <p:sp>
          <p:nvSpPr>
            <p:cNvPr id="538" name="Line 1409"/>
            <p:cNvSpPr>
              <a:spLocks noChangeShapeType="1"/>
            </p:cNvSpPr>
            <p:nvPr/>
          </p:nvSpPr>
          <p:spPr bwMode="auto">
            <a:xfrm flipH="1" flipV="1">
              <a:off x="2959" y="2523"/>
              <a:ext cx="294" cy="294"/>
            </a:xfrm>
            <a:prstGeom prst="line">
              <a:avLst/>
            </a:prstGeom>
            <a:grpFill/>
            <a:ln w="0">
              <a:solidFill>
                <a:schemeClr val="tx1"/>
              </a:solidFill>
              <a:round/>
            </a:ln>
          </p:spPr>
          <p:txBody>
            <a:bodyPr/>
            <a:p>
              <a:endParaRPr lang="zh-CN" altLang="en-US"/>
            </a:p>
          </p:txBody>
        </p:sp>
        <p:sp>
          <p:nvSpPr>
            <p:cNvPr id="539" name="Line 1410"/>
            <p:cNvSpPr>
              <a:spLocks noChangeShapeType="1"/>
            </p:cNvSpPr>
            <p:nvPr/>
          </p:nvSpPr>
          <p:spPr bwMode="auto">
            <a:xfrm flipH="1" flipV="1">
              <a:off x="2931" y="2528"/>
              <a:ext cx="305" cy="304"/>
            </a:xfrm>
            <a:prstGeom prst="line">
              <a:avLst/>
            </a:prstGeom>
            <a:grpFill/>
            <a:ln w="0">
              <a:solidFill>
                <a:schemeClr val="tx1"/>
              </a:solidFill>
              <a:round/>
            </a:ln>
          </p:spPr>
          <p:txBody>
            <a:bodyPr/>
            <a:p>
              <a:endParaRPr lang="zh-CN" altLang="en-US"/>
            </a:p>
          </p:txBody>
        </p:sp>
        <p:sp>
          <p:nvSpPr>
            <p:cNvPr id="540" name="Line 1411"/>
            <p:cNvSpPr>
              <a:spLocks noChangeShapeType="1"/>
            </p:cNvSpPr>
            <p:nvPr/>
          </p:nvSpPr>
          <p:spPr bwMode="auto">
            <a:xfrm flipH="1" flipV="1">
              <a:off x="2903" y="2531"/>
              <a:ext cx="316" cy="316"/>
            </a:xfrm>
            <a:prstGeom prst="line">
              <a:avLst/>
            </a:prstGeom>
            <a:grpFill/>
            <a:ln w="0">
              <a:solidFill>
                <a:schemeClr val="tx1"/>
              </a:solidFill>
              <a:round/>
            </a:ln>
          </p:spPr>
          <p:txBody>
            <a:bodyPr/>
            <a:p>
              <a:endParaRPr lang="zh-CN" altLang="en-US"/>
            </a:p>
          </p:txBody>
        </p:sp>
        <p:sp>
          <p:nvSpPr>
            <p:cNvPr id="541" name="Line 1412"/>
            <p:cNvSpPr>
              <a:spLocks noChangeShapeType="1"/>
            </p:cNvSpPr>
            <p:nvPr/>
          </p:nvSpPr>
          <p:spPr bwMode="auto">
            <a:xfrm flipH="1" flipV="1">
              <a:off x="2309" y="1938"/>
              <a:ext cx="75" cy="75"/>
            </a:xfrm>
            <a:prstGeom prst="line">
              <a:avLst/>
            </a:prstGeom>
            <a:grpFill/>
            <a:ln w="0">
              <a:solidFill>
                <a:schemeClr val="tx1"/>
              </a:solidFill>
              <a:round/>
            </a:ln>
          </p:spPr>
          <p:txBody>
            <a:bodyPr/>
            <a:p>
              <a:endParaRPr lang="zh-CN" altLang="en-US"/>
            </a:p>
          </p:txBody>
        </p:sp>
        <p:sp>
          <p:nvSpPr>
            <p:cNvPr id="542" name="Line 1413"/>
            <p:cNvSpPr>
              <a:spLocks noChangeShapeType="1"/>
            </p:cNvSpPr>
            <p:nvPr/>
          </p:nvSpPr>
          <p:spPr bwMode="auto">
            <a:xfrm flipH="1" flipV="1">
              <a:off x="2873" y="2534"/>
              <a:ext cx="327" cy="327"/>
            </a:xfrm>
            <a:prstGeom prst="line">
              <a:avLst/>
            </a:prstGeom>
            <a:grpFill/>
            <a:ln w="0">
              <a:solidFill>
                <a:schemeClr val="tx1"/>
              </a:solidFill>
              <a:round/>
            </a:ln>
          </p:spPr>
          <p:txBody>
            <a:bodyPr/>
            <a:p>
              <a:endParaRPr lang="zh-CN" altLang="en-US"/>
            </a:p>
          </p:txBody>
        </p:sp>
        <p:sp>
          <p:nvSpPr>
            <p:cNvPr id="543" name="Line 1414"/>
            <p:cNvSpPr>
              <a:spLocks noChangeShapeType="1"/>
            </p:cNvSpPr>
            <p:nvPr/>
          </p:nvSpPr>
          <p:spPr bwMode="auto">
            <a:xfrm flipH="1" flipV="1">
              <a:off x="3853" y="1967"/>
              <a:ext cx="96" cy="16"/>
            </a:xfrm>
            <a:prstGeom prst="line">
              <a:avLst/>
            </a:prstGeom>
            <a:grpFill/>
            <a:ln w="0">
              <a:solidFill>
                <a:schemeClr val="tx1"/>
              </a:solidFill>
              <a:round/>
            </a:ln>
          </p:spPr>
          <p:txBody>
            <a:bodyPr/>
            <a:p>
              <a:endParaRPr lang="zh-CN" altLang="en-US"/>
            </a:p>
          </p:txBody>
        </p:sp>
        <p:sp>
          <p:nvSpPr>
            <p:cNvPr id="544" name="Line 1415"/>
            <p:cNvSpPr>
              <a:spLocks noChangeShapeType="1"/>
            </p:cNvSpPr>
            <p:nvPr/>
          </p:nvSpPr>
          <p:spPr bwMode="auto">
            <a:xfrm flipH="1" flipV="1">
              <a:off x="3715" y="1947"/>
              <a:ext cx="138" cy="20"/>
            </a:xfrm>
            <a:prstGeom prst="line">
              <a:avLst/>
            </a:prstGeom>
            <a:grpFill/>
            <a:ln w="0">
              <a:solidFill>
                <a:schemeClr val="tx1"/>
              </a:solidFill>
              <a:round/>
            </a:ln>
          </p:spPr>
          <p:txBody>
            <a:bodyPr/>
            <a:p>
              <a:endParaRPr lang="zh-CN" altLang="en-US"/>
            </a:p>
          </p:txBody>
        </p:sp>
        <p:sp>
          <p:nvSpPr>
            <p:cNvPr id="545" name="Line 1416"/>
            <p:cNvSpPr>
              <a:spLocks noChangeShapeType="1"/>
            </p:cNvSpPr>
            <p:nvPr/>
          </p:nvSpPr>
          <p:spPr bwMode="auto">
            <a:xfrm flipH="1">
              <a:off x="1896" y="1940"/>
              <a:ext cx="188" cy="27"/>
            </a:xfrm>
            <a:prstGeom prst="line">
              <a:avLst/>
            </a:prstGeom>
            <a:grpFill/>
            <a:ln w="0">
              <a:solidFill>
                <a:schemeClr val="tx1"/>
              </a:solidFill>
              <a:round/>
            </a:ln>
          </p:spPr>
          <p:txBody>
            <a:bodyPr/>
            <a:p>
              <a:endParaRPr lang="zh-CN" altLang="en-US"/>
            </a:p>
          </p:txBody>
        </p:sp>
        <p:sp>
          <p:nvSpPr>
            <p:cNvPr id="546" name="Line 1417"/>
            <p:cNvSpPr>
              <a:spLocks noChangeShapeType="1"/>
            </p:cNvSpPr>
            <p:nvPr/>
          </p:nvSpPr>
          <p:spPr bwMode="auto">
            <a:xfrm flipH="1">
              <a:off x="1811" y="1967"/>
              <a:ext cx="85" cy="14"/>
            </a:xfrm>
            <a:prstGeom prst="line">
              <a:avLst/>
            </a:prstGeom>
            <a:grpFill/>
            <a:ln w="0">
              <a:solidFill>
                <a:schemeClr val="tx1"/>
              </a:solidFill>
              <a:round/>
            </a:ln>
          </p:spPr>
          <p:txBody>
            <a:bodyPr/>
            <a:p>
              <a:endParaRPr lang="zh-CN" altLang="en-US"/>
            </a:p>
          </p:txBody>
        </p:sp>
        <p:sp>
          <p:nvSpPr>
            <p:cNvPr id="547" name="Line 1418"/>
            <p:cNvSpPr>
              <a:spLocks noChangeShapeType="1"/>
            </p:cNvSpPr>
            <p:nvPr/>
          </p:nvSpPr>
          <p:spPr bwMode="auto">
            <a:xfrm flipH="1">
              <a:off x="3506" y="1923"/>
              <a:ext cx="4" cy="1"/>
            </a:xfrm>
            <a:prstGeom prst="line">
              <a:avLst/>
            </a:prstGeom>
            <a:grpFill/>
            <a:ln w="0">
              <a:solidFill>
                <a:schemeClr val="tx1"/>
              </a:solidFill>
              <a:round/>
            </a:ln>
          </p:spPr>
          <p:txBody>
            <a:bodyPr/>
            <a:p>
              <a:endParaRPr lang="zh-CN" altLang="en-US"/>
            </a:p>
          </p:txBody>
        </p:sp>
        <p:sp>
          <p:nvSpPr>
            <p:cNvPr id="548" name="Line 1419"/>
            <p:cNvSpPr>
              <a:spLocks noChangeShapeType="1"/>
            </p:cNvSpPr>
            <p:nvPr/>
          </p:nvSpPr>
          <p:spPr bwMode="auto">
            <a:xfrm flipH="1" flipV="1">
              <a:off x="3501" y="1923"/>
              <a:ext cx="5" cy="1"/>
            </a:xfrm>
            <a:prstGeom prst="line">
              <a:avLst/>
            </a:prstGeom>
            <a:grpFill/>
            <a:ln w="0">
              <a:solidFill>
                <a:schemeClr val="tx1"/>
              </a:solidFill>
              <a:round/>
            </a:ln>
          </p:spPr>
          <p:txBody>
            <a:bodyPr/>
            <a:p>
              <a:endParaRPr lang="zh-CN" altLang="en-US"/>
            </a:p>
          </p:txBody>
        </p:sp>
        <p:sp>
          <p:nvSpPr>
            <p:cNvPr id="549" name="Line 1420"/>
            <p:cNvSpPr>
              <a:spLocks noChangeShapeType="1"/>
            </p:cNvSpPr>
            <p:nvPr/>
          </p:nvSpPr>
          <p:spPr bwMode="auto">
            <a:xfrm flipH="1">
              <a:off x="3496" y="1923"/>
              <a:ext cx="5" cy="1"/>
            </a:xfrm>
            <a:prstGeom prst="line">
              <a:avLst/>
            </a:prstGeom>
            <a:grpFill/>
            <a:ln w="0">
              <a:solidFill>
                <a:schemeClr val="tx1"/>
              </a:solidFill>
              <a:round/>
            </a:ln>
          </p:spPr>
          <p:txBody>
            <a:bodyPr/>
            <a:p>
              <a:endParaRPr lang="zh-CN" altLang="en-US"/>
            </a:p>
          </p:txBody>
        </p:sp>
        <p:sp>
          <p:nvSpPr>
            <p:cNvPr id="550" name="Line 1421"/>
            <p:cNvSpPr>
              <a:spLocks noChangeShapeType="1"/>
            </p:cNvSpPr>
            <p:nvPr/>
          </p:nvSpPr>
          <p:spPr bwMode="auto">
            <a:xfrm flipH="1">
              <a:off x="3490" y="1923"/>
              <a:ext cx="6" cy="1"/>
            </a:xfrm>
            <a:prstGeom prst="line">
              <a:avLst/>
            </a:prstGeom>
            <a:grpFill/>
            <a:ln w="0">
              <a:solidFill>
                <a:schemeClr val="tx1"/>
              </a:solidFill>
              <a:round/>
            </a:ln>
          </p:spPr>
          <p:txBody>
            <a:bodyPr/>
            <a:p>
              <a:endParaRPr lang="zh-CN" altLang="en-US"/>
            </a:p>
          </p:txBody>
        </p:sp>
        <p:sp>
          <p:nvSpPr>
            <p:cNvPr id="551" name="Line 1422"/>
            <p:cNvSpPr>
              <a:spLocks noChangeShapeType="1"/>
            </p:cNvSpPr>
            <p:nvPr/>
          </p:nvSpPr>
          <p:spPr bwMode="auto">
            <a:xfrm flipH="1">
              <a:off x="3489" y="1923"/>
              <a:ext cx="1" cy="1"/>
            </a:xfrm>
            <a:prstGeom prst="line">
              <a:avLst/>
            </a:prstGeom>
            <a:grpFill/>
            <a:ln w="0">
              <a:solidFill>
                <a:schemeClr val="tx1"/>
              </a:solidFill>
              <a:round/>
            </a:ln>
          </p:spPr>
          <p:txBody>
            <a:bodyPr/>
            <a:p>
              <a:endParaRPr lang="zh-CN" altLang="en-US"/>
            </a:p>
          </p:txBody>
        </p:sp>
        <p:sp>
          <p:nvSpPr>
            <p:cNvPr id="552" name="Line 1423"/>
            <p:cNvSpPr>
              <a:spLocks noChangeShapeType="1"/>
            </p:cNvSpPr>
            <p:nvPr/>
          </p:nvSpPr>
          <p:spPr bwMode="auto">
            <a:xfrm flipH="1" flipV="1">
              <a:off x="2260" y="1923"/>
              <a:ext cx="4" cy="1"/>
            </a:xfrm>
            <a:prstGeom prst="line">
              <a:avLst/>
            </a:prstGeom>
            <a:grpFill/>
            <a:ln w="0">
              <a:solidFill>
                <a:schemeClr val="tx1"/>
              </a:solidFill>
              <a:round/>
            </a:ln>
          </p:spPr>
          <p:txBody>
            <a:bodyPr/>
            <a:p>
              <a:endParaRPr lang="zh-CN" altLang="en-US"/>
            </a:p>
          </p:txBody>
        </p:sp>
        <p:sp>
          <p:nvSpPr>
            <p:cNvPr id="553" name="Line 1424"/>
            <p:cNvSpPr>
              <a:spLocks noChangeShapeType="1"/>
            </p:cNvSpPr>
            <p:nvPr/>
          </p:nvSpPr>
          <p:spPr bwMode="auto">
            <a:xfrm flipH="1" flipV="1">
              <a:off x="2254" y="1923"/>
              <a:ext cx="6" cy="1"/>
            </a:xfrm>
            <a:prstGeom prst="line">
              <a:avLst/>
            </a:prstGeom>
            <a:grpFill/>
            <a:ln w="0">
              <a:solidFill>
                <a:schemeClr val="tx1"/>
              </a:solidFill>
              <a:round/>
            </a:ln>
          </p:spPr>
          <p:txBody>
            <a:bodyPr/>
            <a:p>
              <a:endParaRPr lang="zh-CN" altLang="en-US"/>
            </a:p>
          </p:txBody>
        </p:sp>
        <p:sp>
          <p:nvSpPr>
            <p:cNvPr id="554" name="Line 1425"/>
            <p:cNvSpPr>
              <a:spLocks noChangeShapeType="1"/>
            </p:cNvSpPr>
            <p:nvPr/>
          </p:nvSpPr>
          <p:spPr bwMode="auto">
            <a:xfrm flipH="1" flipV="1">
              <a:off x="2249" y="1923"/>
              <a:ext cx="5" cy="1"/>
            </a:xfrm>
            <a:prstGeom prst="line">
              <a:avLst/>
            </a:prstGeom>
            <a:grpFill/>
            <a:ln w="0">
              <a:solidFill>
                <a:schemeClr val="tx1"/>
              </a:solidFill>
              <a:round/>
            </a:ln>
          </p:spPr>
          <p:txBody>
            <a:bodyPr/>
            <a:p>
              <a:endParaRPr lang="zh-CN" altLang="en-US"/>
            </a:p>
          </p:txBody>
        </p:sp>
        <p:sp>
          <p:nvSpPr>
            <p:cNvPr id="555" name="Line 1426"/>
            <p:cNvSpPr>
              <a:spLocks noChangeShapeType="1"/>
            </p:cNvSpPr>
            <p:nvPr/>
          </p:nvSpPr>
          <p:spPr bwMode="auto">
            <a:xfrm flipH="1">
              <a:off x="2244" y="1923"/>
              <a:ext cx="5" cy="1"/>
            </a:xfrm>
            <a:prstGeom prst="line">
              <a:avLst/>
            </a:prstGeom>
            <a:grpFill/>
            <a:ln w="0">
              <a:solidFill>
                <a:schemeClr val="tx1"/>
              </a:solidFill>
              <a:round/>
            </a:ln>
          </p:spPr>
          <p:txBody>
            <a:bodyPr/>
            <a:p>
              <a:endParaRPr lang="zh-CN" altLang="en-US"/>
            </a:p>
          </p:txBody>
        </p:sp>
        <p:sp>
          <p:nvSpPr>
            <p:cNvPr id="556" name="Line 1427"/>
            <p:cNvSpPr>
              <a:spLocks noChangeShapeType="1"/>
            </p:cNvSpPr>
            <p:nvPr/>
          </p:nvSpPr>
          <p:spPr bwMode="auto">
            <a:xfrm flipH="1">
              <a:off x="2240" y="1923"/>
              <a:ext cx="4" cy="1"/>
            </a:xfrm>
            <a:prstGeom prst="line">
              <a:avLst/>
            </a:prstGeom>
            <a:grpFill/>
            <a:ln w="0">
              <a:solidFill>
                <a:schemeClr val="tx1"/>
              </a:solidFill>
              <a:round/>
            </a:ln>
          </p:spPr>
          <p:txBody>
            <a:bodyPr/>
            <a:p>
              <a:endParaRPr lang="zh-CN" altLang="en-US"/>
            </a:p>
          </p:txBody>
        </p:sp>
        <p:sp>
          <p:nvSpPr>
            <p:cNvPr id="557" name="Line 1428"/>
            <p:cNvSpPr>
              <a:spLocks noChangeShapeType="1"/>
            </p:cNvSpPr>
            <p:nvPr/>
          </p:nvSpPr>
          <p:spPr bwMode="auto">
            <a:xfrm flipH="1" flipV="1">
              <a:off x="2263" y="1923"/>
              <a:ext cx="1" cy="1"/>
            </a:xfrm>
            <a:prstGeom prst="line">
              <a:avLst/>
            </a:prstGeom>
            <a:grpFill/>
            <a:ln w="0">
              <a:solidFill>
                <a:schemeClr val="tx1"/>
              </a:solidFill>
              <a:round/>
            </a:ln>
          </p:spPr>
          <p:txBody>
            <a:bodyPr/>
            <a:p>
              <a:endParaRPr lang="zh-CN" altLang="en-US"/>
            </a:p>
          </p:txBody>
        </p:sp>
        <p:sp>
          <p:nvSpPr>
            <p:cNvPr id="558" name="Line 1429"/>
            <p:cNvSpPr>
              <a:spLocks noChangeShapeType="1"/>
            </p:cNvSpPr>
            <p:nvPr/>
          </p:nvSpPr>
          <p:spPr bwMode="auto">
            <a:xfrm flipH="1" flipV="1">
              <a:off x="2838" y="2531"/>
              <a:ext cx="344" cy="343"/>
            </a:xfrm>
            <a:prstGeom prst="line">
              <a:avLst/>
            </a:prstGeom>
            <a:grpFill/>
            <a:ln w="0">
              <a:solidFill>
                <a:schemeClr val="tx1"/>
              </a:solidFill>
              <a:round/>
            </a:ln>
          </p:spPr>
          <p:txBody>
            <a:bodyPr/>
            <a:p>
              <a:endParaRPr lang="zh-CN" altLang="en-US"/>
            </a:p>
          </p:txBody>
        </p:sp>
        <p:sp>
          <p:nvSpPr>
            <p:cNvPr id="559" name="Line 1430"/>
            <p:cNvSpPr>
              <a:spLocks noChangeShapeType="1"/>
            </p:cNvSpPr>
            <p:nvPr/>
          </p:nvSpPr>
          <p:spPr bwMode="auto">
            <a:xfrm flipH="1" flipV="1">
              <a:off x="2231" y="1923"/>
              <a:ext cx="169" cy="170"/>
            </a:xfrm>
            <a:prstGeom prst="line">
              <a:avLst/>
            </a:prstGeom>
            <a:grpFill/>
            <a:ln w="0">
              <a:solidFill>
                <a:schemeClr val="tx1"/>
              </a:solidFill>
              <a:round/>
            </a:ln>
          </p:spPr>
          <p:txBody>
            <a:bodyPr/>
            <a:p>
              <a:endParaRPr lang="zh-CN" altLang="en-US"/>
            </a:p>
          </p:txBody>
        </p:sp>
        <p:sp>
          <p:nvSpPr>
            <p:cNvPr id="560" name="Line 1431"/>
            <p:cNvSpPr>
              <a:spLocks noChangeShapeType="1"/>
            </p:cNvSpPr>
            <p:nvPr/>
          </p:nvSpPr>
          <p:spPr bwMode="auto">
            <a:xfrm flipH="1" flipV="1">
              <a:off x="2800" y="2525"/>
              <a:ext cx="362" cy="362"/>
            </a:xfrm>
            <a:prstGeom prst="line">
              <a:avLst/>
            </a:prstGeom>
            <a:grpFill/>
            <a:ln w="0">
              <a:solidFill>
                <a:schemeClr val="tx1"/>
              </a:solidFill>
              <a:round/>
            </a:ln>
          </p:spPr>
          <p:txBody>
            <a:bodyPr/>
            <a:p>
              <a:endParaRPr lang="zh-CN" altLang="en-US"/>
            </a:p>
          </p:txBody>
        </p:sp>
        <p:sp>
          <p:nvSpPr>
            <p:cNvPr id="561" name="Line 1432"/>
            <p:cNvSpPr>
              <a:spLocks noChangeShapeType="1"/>
            </p:cNvSpPr>
            <p:nvPr/>
          </p:nvSpPr>
          <p:spPr bwMode="auto">
            <a:xfrm flipH="1" flipV="1">
              <a:off x="2202" y="1926"/>
              <a:ext cx="205" cy="206"/>
            </a:xfrm>
            <a:prstGeom prst="line">
              <a:avLst/>
            </a:prstGeom>
            <a:grpFill/>
            <a:ln w="0">
              <a:solidFill>
                <a:schemeClr val="tx1"/>
              </a:solidFill>
              <a:round/>
            </a:ln>
          </p:spPr>
          <p:txBody>
            <a:bodyPr/>
            <a:p>
              <a:endParaRPr lang="zh-CN" altLang="en-US"/>
            </a:p>
          </p:txBody>
        </p:sp>
        <p:sp>
          <p:nvSpPr>
            <p:cNvPr id="562" name="Line 1433"/>
            <p:cNvSpPr>
              <a:spLocks noChangeShapeType="1"/>
            </p:cNvSpPr>
            <p:nvPr/>
          </p:nvSpPr>
          <p:spPr bwMode="auto">
            <a:xfrm flipH="1" flipV="1">
              <a:off x="2757" y="2514"/>
              <a:ext cx="384" cy="384"/>
            </a:xfrm>
            <a:prstGeom prst="line">
              <a:avLst/>
            </a:prstGeom>
            <a:grpFill/>
            <a:ln w="0">
              <a:solidFill>
                <a:schemeClr val="tx1"/>
              </a:solidFill>
              <a:round/>
            </a:ln>
          </p:spPr>
          <p:txBody>
            <a:bodyPr/>
            <a:p>
              <a:endParaRPr lang="zh-CN" altLang="en-US"/>
            </a:p>
          </p:txBody>
        </p:sp>
        <p:sp>
          <p:nvSpPr>
            <p:cNvPr id="563" name="Line 1434"/>
            <p:cNvSpPr>
              <a:spLocks noChangeShapeType="1"/>
            </p:cNvSpPr>
            <p:nvPr/>
          </p:nvSpPr>
          <p:spPr bwMode="auto">
            <a:xfrm flipH="1" flipV="1">
              <a:off x="2173" y="1929"/>
              <a:ext cx="245" cy="245"/>
            </a:xfrm>
            <a:prstGeom prst="line">
              <a:avLst/>
            </a:prstGeom>
            <a:grpFill/>
            <a:ln w="0">
              <a:solidFill>
                <a:schemeClr val="tx1"/>
              </a:solidFill>
              <a:round/>
            </a:ln>
          </p:spPr>
          <p:txBody>
            <a:bodyPr/>
            <a:p>
              <a:endParaRPr lang="zh-CN" altLang="en-US"/>
            </a:p>
          </p:txBody>
        </p:sp>
        <p:sp>
          <p:nvSpPr>
            <p:cNvPr id="564" name="Line 1435"/>
            <p:cNvSpPr>
              <a:spLocks noChangeShapeType="1"/>
            </p:cNvSpPr>
            <p:nvPr/>
          </p:nvSpPr>
          <p:spPr bwMode="auto">
            <a:xfrm flipH="1" flipV="1">
              <a:off x="2708" y="2497"/>
              <a:ext cx="411" cy="411"/>
            </a:xfrm>
            <a:prstGeom prst="line">
              <a:avLst/>
            </a:prstGeom>
            <a:grpFill/>
            <a:ln w="0">
              <a:solidFill>
                <a:schemeClr val="tx1"/>
              </a:solidFill>
              <a:round/>
            </a:ln>
          </p:spPr>
          <p:txBody>
            <a:bodyPr/>
            <a:p>
              <a:endParaRPr lang="zh-CN" altLang="en-US"/>
            </a:p>
          </p:txBody>
        </p:sp>
        <p:sp>
          <p:nvSpPr>
            <p:cNvPr id="565" name="Line 1436"/>
            <p:cNvSpPr>
              <a:spLocks noChangeShapeType="1"/>
            </p:cNvSpPr>
            <p:nvPr/>
          </p:nvSpPr>
          <p:spPr bwMode="auto">
            <a:xfrm flipH="1" flipV="1">
              <a:off x="2144" y="1933"/>
              <a:ext cx="290" cy="290"/>
            </a:xfrm>
            <a:prstGeom prst="line">
              <a:avLst/>
            </a:prstGeom>
            <a:grpFill/>
            <a:ln w="0">
              <a:solidFill>
                <a:schemeClr val="tx1"/>
              </a:solidFill>
              <a:round/>
            </a:ln>
          </p:spPr>
          <p:txBody>
            <a:bodyPr/>
            <a:p>
              <a:endParaRPr lang="zh-CN" altLang="en-US"/>
            </a:p>
          </p:txBody>
        </p:sp>
      </p:grpSp>
      <p:sp>
        <p:nvSpPr>
          <p:cNvPr id="966" name="Text Box 1437"/>
          <p:cNvSpPr txBox="1">
            <a:spLocks noChangeArrowheads="1"/>
          </p:cNvSpPr>
          <p:nvPr/>
        </p:nvSpPr>
        <p:spPr bwMode="auto">
          <a:xfrm>
            <a:off x="1066800" y="2133600"/>
            <a:ext cx="2895600" cy="366713"/>
          </a:xfrm>
          <a:prstGeom prst="rect">
            <a:avLst/>
          </a:prstGeom>
          <a:solidFill>
            <a:schemeClr val="accent1"/>
          </a:solidFill>
          <a:ln w="9525">
            <a:noFill/>
            <a:miter lim="800000"/>
          </a:ln>
          <a:effectLst/>
        </p:spPr>
        <p:txBody>
          <a:bodyPr>
            <a:spAutoFit/>
          </a:bodyPr>
          <a:p>
            <a:pPr algn="ctr">
              <a:spcBef>
                <a:spcPct val="50000"/>
              </a:spcBef>
            </a:pPr>
            <a:r>
              <a:rPr lang="en-US" altLang="zh-CN" sz="1800" b="1">
                <a:solidFill>
                  <a:schemeClr val="tx1"/>
                </a:solidFill>
                <a:latin typeface="Arial" panose="020B0604020202020204" pitchFamily="34" charset="0"/>
                <a:ea typeface="宋体" panose="02010600030101010101" pitchFamily="2" charset="-122"/>
              </a:rPr>
              <a:t>8M PowerGrip GT2 Belts</a:t>
            </a:r>
            <a:endParaRPr lang="en-US" altLang="zh-CN" sz="1800" b="1">
              <a:solidFill>
                <a:schemeClr val="tx1"/>
              </a:solidFill>
              <a:latin typeface="Arial" panose="020B0604020202020204" pitchFamily="34" charset="0"/>
              <a:ea typeface="宋体" panose="02010600030101010101" pitchFamily="2" charset="-122"/>
            </a:endParaRPr>
          </a:p>
        </p:txBody>
      </p:sp>
      <p:sp>
        <p:nvSpPr>
          <p:cNvPr id="967"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968"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969"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齿型匹配知识 </a:t>
            </a:r>
            <a:endParaRPr lang="zh-CN" altLang="en-US" sz="2400" dirty="0" smtClean="0">
              <a:sym typeface="+mn-ea"/>
            </a:endParaRPr>
          </a:p>
        </p:txBody>
      </p:sp>
      <p:sp>
        <p:nvSpPr>
          <p:cNvPr id="970" name="Text Box 2"/>
          <p:cNvSpPr txBox="1">
            <a:spLocks noChangeArrowheads="1"/>
          </p:cNvSpPr>
          <p:nvPr/>
        </p:nvSpPr>
        <p:spPr bwMode="auto">
          <a:xfrm>
            <a:off x="3646805" y="887730"/>
            <a:ext cx="1841500" cy="521970"/>
          </a:xfrm>
          <a:prstGeom prst="rect">
            <a:avLst/>
          </a:prstGeom>
          <a:noFill/>
          <a:ln w="9525">
            <a:noFill/>
            <a:miter lim="800000"/>
          </a:ln>
          <a:effectLst/>
        </p:spPr>
        <p:txBody>
          <a:bodyPr wrap="square" lIns="92673" tIns="46337" rIns="92673" bIns="46337">
            <a:spAutoFit/>
          </a:bodyPr>
          <a:p>
            <a:pPr>
              <a:spcBef>
                <a:spcPct val="50000"/>
              </a:spcBef>
            </a:pPr>
            <a:r>
              <a:rPr lang="zh-CN" altLang="en-US" sz="2800" b="1" dirty="0">
                <a:solidFill>
                  <a:schemeClr val="tx1"/>
                </a:solidFill>
                <a:ea typeface="黑体" panose="02010609060101010101" pitchFamily="49" charset="-122"/>
              </a:rPr>
              <a:t>带与带轮</a:t>
            </a:r>
            <a:endParaRPr lang="zh-CN" altLang="en-US" sz="2800" b="1" dirty="0">
              <a:solidFill>
                <a:schemeClr val="tx1"/>
              </a:solidFill>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66"/>
                                        </p:tgtEl>
                                        <p:attrNameLst>
                                          <p:attrName>style.visibility</p:attrName>
                                        </p:attrNameLst>
                                      </p:cBhvr>
                                      <p:to>
                                        <p:strVal val="visible"/>
                                      </p:to>
                                    </p:set>
                                    <p:anim calcmode="lin" valueType="num">
                                      <p:cBhvr additive="base">
                                        <p:cTn id="7" dur="500" fill="hold"/>
                                        <p:tgtEl>
                                          <p:spTgt spid="466"/>
                                        </p:tgtEl>
                                        <p:attrNameLst>
                                          <p:attrName>ppt_x</p:attrName>
                                        </p:attrNameLst>
                                      </p:cBhvr>
                                      <p:tavLst>
                                        <p:tav tm="0">
                                          <p:val>
                                            <p:strVal val="0-#ppt_w/2"/>
                                          </p:val>
                                        </p:tav>
                                        <p:tav tm="100000">
                                          <p:val>
                                            <p:strVal val="#ppt_x"/>
                                          </p:val>
                                        </p:tav>
                                      </p:tavLst>
                                    </p:anim>
                                    <p:anim calcmode="lin" valueType="num">
                                      <p:cBhvr additive="base">
                                        <p:cTn id="8" dur="500" fill="hold"/>
                                        <p:tgtEl>
                                          <p:spTgt spid="4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solidFill>
                  <a:schemeClr val="tx1"/>
                </a:solidFill>
                <a:ea typeface="黑体" panose="02010609060101010101" pitchFamily="49" charset="-122"/>
              </a:rPr>
              <a:t>正常拉断</a:t>
            </a:r>
            <a:endParaRPr lang="zh-CN" altLang="en-US" sz="2400">
              <a:solidFill>
                <a:schemeClr val="tx1"/>
              </a:solidFill>
              <a:ea typeface="黑体" panose="02010609060101010101" pitchFamily="49" charset="-122"/>
            </a:endParaRPr>
          </a:p>
          <a:p>
            <a:pPr algn="ctr">
              <a:lnSpc>
                <a:spcPct val="60000"/>
              </a:lnSpc>
              <a:spcBef>
                <a:spcPct val="50000"/>
              </a:spcBef>
            </a:pPr>
            <a:r>
              <a:rPr lang="zh-CN" altLang="zh-CN" sz="2400">
                <a:solidFill>
                  <a:schemeClr val="tx1"/>
                </a:solidFill>
                <a:ea typeface="黑体" panose="02010609060101010101" pitchFamily="49" charset="-122"/>
              </a:rPr>
              <a:t>Normal Tensile Failure</a:t>
            </a:r>
            <a:endParaRPr lang="zh-CN" altLang="zh-CN" sz="2400">
              <a:solidFill>
                <a:schemeClr val="tx1"/>
              </a:solidFill>
              <a:ea typeface="黑体" panose="02010609060101010101" pitchFamily="49" charset="-122"/>
            </a:endParaRPr>
          </a:p>
        </p:txBody>
      </p:sp>
      <p:sp>
        <p:nvSpPr>
          <p:cNvPr id="6" name="Text Box 28"/>
          <p:cNvSpPr txBox="1">
            <a:spLocks noChangeArrowheads="1"/>
          </p:cNvSpPr>
          <p:nvPr/>
        </p:nvSpPr>
        <p:spPr bwMode="auto">
          <a:xfrm>
            <a:off x="304800" y="1648460"/>
            <a:ext cx="3276600" cy="39020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正常拉断：</a:t>
            </a:r>
            <a:r>
              <a:rPr lang="en-US" altLang="zh-CN" sz="2000" dirty="0">
                <a:solidFill>
                  <a:schemeClr val="tx1"/>
                </a:solidFill>
                <a:ea typeface="黑体" panose="02010609060101010101" pitchFamily="49" charset="-122"/>
              </a:rPr>
              <a:t>2</a:t>
            </a:r>
            <a:r>
              <a:rPr lang="zh-CN" altLang="en-US" sz="2000" dirty="0">
                <a:solidFill>
                  <a:schemeClr val="tx1"/>
                </a:solidFill>
                <a:ea typeface="黑体" panose="02010609060101010101" pitchFamily="49" charset="-122"/>
              </a:rPr>
              <a:t>至</a:t>
            </a:r>
            <a:r>
              <a:rPr lang="en-US" altLang="zh-CN" sz="2000" dirty="0">
                <a:solidFill>
                  <a:schemeClr val="tx1"/>
                </a:solidFill>
                <a:ea typeface="黑体" panose="02010609060101010101" pitchFamily="49" charset="-122"/>
              </a:rPr>
              <a:t>3</a:t>
            </a:r>
            <a:r>
              <a:rPr lang="zh-CN" altLang="en-US" sz="2000" dirty="0">
                <a:solidFill>
                  <a:schemeClr val="tx1"/>
                </a:solidFill>
                <a:ea typeface="黑体" panose="02010609060101010101" pitchFamily="49" charset="-122"/>
              </a:rPr>
              <a:t>年寿命，</a:t>
            </a:r>
            <a:r>
              <a:rPr lang="en-US" altLang="zh-CN" sz="2000" dirty="0">
                <a:solidFill>
                  <a:schemeClr val="tx1"/>
                </a:solidFill>
                <a:ea typeface="黑体" panose="02010609060101010101" pitchFamily="49" charset="-122"/>
              </a:rPr>
              <a:t>45</a:t>
            </a:r>
            <a:r>
              <a:rPr lang="zh-CN" altLang="en-US" sz="2000" dirty="0">
                <a:solidFill>
                  <a:schemeClr val="tx1"/>
                </a:solidFill>
                <a:ea typeface="黑体" panose="02010609060101010101" pitchFamily="49" charset="-122"/>
              </a:rPr>
              <a:t>度角锯齿状断裂，张紧力线正常断裂。</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很难有非常确定的条件一定能确保皮带寿命达到</a:t>
            </a:r>
            <a:r>
              <a:rPr lang="en-US" altLang="zh-CN" sz="2000" dirty="0">
                <a:solidFill>
                  <a:schemeClr val="tx1"/>
                </a:solidFill>
                <a:ea typeface="黑体" panose="02010609060101010101" pitchFamily="49" charset="-122"/>
              </a:rPr>
              <a:t>2</a:t>
            </a:r>
            <a:r>
              <a:rPr lang="zh-CN" altLang="en-US" sz="2000" dirty="0">
                <a:solidFill>
                  <a:schemeClr val="tx1"/>
                </a:solidFill>
                <a:ea typeface="黑体" panose="02010609060101010101" pitchFamily="49" charset="-122"/>
              </a:rPr>
              <a:t>至</a:t>
            </a:r>
            <a:r>
              <a:rPr lang="en-US" altLang="zh-CN" sz="2000" dirty="0">
                <a:solidFill>
                  <a:schemeClr val="tx1"/>
                </a:solidFill>
                <a:ea typeface="黑体" panose="02010609060101010101" pitchFamily="49" charset="-122"/>
              </a:rPr>
              <a:t>3</a:t>
            </a:r>
            <a:r>
              <a:rPr lang="zh-CN" altLang="en-US" sz="2000" dirty="0">
                <a:solidFill>
                  <a:schemeClr val="tx1"/>
                </a:solidFill>
                <a:ea typeface="黑体" panose="02010609060101010101" pitchFamily="49" charset="-122"/>
              </a:rPr>
              <a:t>年。系统传递的功率等级（设计是否合理）、环境、安装张紧力、轴及带轮的对齐、带轮自身情况、甚至皮带安装的方式等，都会影响同步带的寿命。</a:t>
            </a:r>
            <a:endParaRPr lang="zh-CN" altLang="en-US" sz="2000" dirty="0">
              <a:solidFill>
                <a:schemeClr val="tx1"/>
              </a:solidFill>
              <a:ea typeface="黑体" panose="02010609060101010101" pitchFamily="49" charset="-122"/>
            </a:endParaRPr>
          </a:p>
        </p:txBody>
      </p:sp>
      <p:pic>
        <p:nvPicPr>
          <p:cNvPr id="7" name="Picture 32"/>
          <p:cNvPicPr>
            <a:picLocks noChangeAspect="1" noChangeArrowheads="1"/>
          </p:cNvPicPr>
          <p:nvPr/>
        </p:nvPicPr>
        <p:blipFill>
          <a:blip r:embed="rId1" cstate="print"/>
          <a:srcRect/>
          <a:stretch>
            <a:fillRect/>
          </a:stretch>
        </p:blipFill>
        <p:spPr bwMode="auto">
          <a:xfrm>
            <a:off x="3581400" y="1741805"/>
            <a:ext cx="5001260" cy="3715385"/>
          </a:xfrm>
          <a:prstGeom prst="rect">
            <a:avLst/>
          </a:prstGeom>
          <a:noFill/>
          <a:ln w="9525">
            <a:noFill/>
            <a:miter lim="800000"/>
            <a:headEnd/>
            <a:tailEnd/>
          </a:ln>
          <a:effectLst/>
        </p:spPr>
      </p:pic>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6"/>
          <p:cNvSpPr txBox="1">
            <a:spLocks noChangeArrowheads="1"/>
          </p:cNvSpPr>
          <p:nvPr/>
        </p:nvSpPr>
        <p:spPr bwMode="auto">
          <a:xfrm>
            <a:off x="533400" y="2438400"/>
            <a:ext cx="2743200" cy="16160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齿面帆布磨损：尽管还保持了原始的尺寸和形状，外露的纤维显示齿形已经相当毛糙。</a:t>
            </a:r>
            <a:endParaRPr lang="zh-CN" altLang="en-US" sz="2000" dirty="0">
              <a:solidFill>
                <a:schemeClr val="tx1"/>
              </a:solidFill>
              <a:ea typeface="黑体" panose="02010609060101010101" pitchFamily="49" charset="-122"/>
            </a:endParaRPr>
          </a:p>
        </p:txBody>
      </p:sp>
      <p:pic>
        <p:nvPicPr>
          <p:cNvPr id="4" name="Picture 8"/>
          <p:cNvPicPr>
            <a:picLocks noChangeAspect="1" noChangeArrowheads="1"/>
          </p:cNvPicPr>
          <p:nvPr/>
        </p:nvPicPr>
        <p:blipFill>
          <a:blip r:embed="rId1" cstate="print"/>
          <a:srcRect/>
          <a:stretch>
            <a:fillRect/>
          </a:stretch>
        </p:blipFill>
        <p:spPr bwMode="auto">
          <a:xfrm>
            <a:off x="3666490" y="1783080"/>
            <a:ext cx="4632325" cy="351409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dirty="0">
                <a:ea typeface="黑体" panose="02010609060101010101" pitchFamily="49" charset="-122"/>
                <a:sym typeface="+mn-ea"/>
              </a:rPr>
              <a:t>帆布磨损 </a:t>
            </a:r>
            <a:endParaRPr lang="zh-CN" altLang="en-US" sz="2400" dirty="0">
              <a:ea typeface="黑体" panose="02010609060101010101" pitchFamily="49" charset="-122"/>
              <a:sym typeface="+mn-ea"/>
            </a:endParaRPr>
          </a:p>
          <a:p>
            <a:pPr algn="ctr">
              <a:lnSpc>
                <a:spcPct val="60000"/>
              </a:lnSpc>
              <a:spcBef>
                <a:spcPct val="50000"/>
              </a:spcBef>
            </a:pPr>
            <a:r>
              <a:rPr lang="en-US" altLang="zh-CN" sz="2400" dirty="0">
                <a:ea typeface="黑体" panose="02010609060101010101" pitchFamily="49" charset="-122"/>
                <a:sym typeface="+mn-ea"/>
              </a:rPr>
              <a:t>Frayed Jacket</a:t>
            </a:r>
            <a:endParaRPr lang="zh-CN" altLang="zh-CN" sz="2400">
              <a:solidFill>
                <a:schemeClr val="tx1"/>
              </a:solidFill>
              <a:ea typeface="黑体" panose="02010609060101010101" pitchFamily="49" charset="-122"/>
            </a:endParaRPr>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4"/>
          <p:cNvSpPr txBox="1">
            <a:spLocks noChangeArrowheads="1"/>
          </p:cNvSpPr>
          <p:nvPr/>
        </p:nvSpPr>
        <p:spPr bwMode="auto">
          <a:xfrm>
            <a:off x="609600" y="1600200"/>
            <a:ext cx="3810000" cy="449262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600">
                <a:solidFill>
                  <a:schemeClr val="tx1"/>
                </a:solidFill>
                <a:ea typeface="黑体" panose="02010609060101010101" pitchFamily="49" charset="-122"/>
              </a:rPr>
              <a:t>断裂面线绳成直线排列，当通过非常小直径的带轮时，张紧力线严重弯曲承受而较大的压力，导致部分芯线受损，进而致皮带拉伸强度下降。</a:t>
            </a:r>
            <a:endParaRPr lang="zh-CN" altLang="en-US" sz="16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600">
                <a:solidFill>
                  <a:schemeClr val="tx1"/>
                </a:solidFill>
                <a:ea typeface="黑体" panose="02010609060101010101" pitchFamily="49" charset="-122"/>
              </a:rPr>
              <a:t>皮带运转不良，张紧力不足，最小带轮直径低于规定之最小值，系统有异物进入，甚至用手以较小的锐角折皮带，都会产生此后果。</a:t>
            </a:r>
            <a:endParaRPr lang="en-US" altLang="zh-CN" sz="16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600">
                <a:solidFill>
                  <a:schemeClr val="tx1"/>
                </a:solidFill>
                <a:ea typeface="黑体" panose="02010609060101010101" pitchFamily="49" charset="-122"/>
              </a:rPr>
              <a:t>系统运行时，同步带具有自张紧力，在松边或皮带进入被动轮轮槽的地方可清晰观察到。此张紧力迫使皮带齿与带轮齿啮合。如遇瞬时的、尖利的（轮径过小）外力将导致芯线的损伤，长久会在皮带上形成褶皱。如果此紧边张紧力不能使带齿进入轮槽，则皮带会产生棘齿（防倒转）。同样产生褶皱或皮带损伤。</a:t>
            </a:r>
            <a:endParaRPr lang="zh-CN" altLang="en-US" sz="1600">
              <a:solidFill>
                <a:schemeClr val="tx1"/>
              </a:solidFill>
              <a:ea typeface="黑体" panose="02010609060101010101" pitchFamily="49" charset="-122"/>
            </a:endParaRPr>
          </a:p>
        </p:txBody>
      </p:sp>
      <p:sp>
        <p:nvSpPr>
          <p:cNvPr id="3" name="Text Box 9"/>
          <p:cNvSpPr txBox="1">
            <a:spLocks noChangeArrowheads="1"/>
          </p:cNvSpPr>
          <p:nvPr/>
        </p:nvSpPr>
        <p:spPr bwMode="auto">
          <a:xfrm>
            <a:off x="2819400" y="457200"/>
            <a:ext cx="5791200" cy="398780"/>
          </a:xfrm>
          <a:prstGeom prst="rect">
            <a:avLst/>
          </a:prstGeom>
          <a:noFill/>
          <a:ln w="9525">
            <a:noFill/>
            <a:miter lim="800000"/>
          </a:ln>
          <a:effectLst/>
        </p:spPr>
        <p:txBody>
          <a:bodyPr lIns="92673" tIns="46337" rIns="92673" bIns="46337">
            <a:spAutoFit/>
          </a:bodyPr>
          <a:p>
            <a:pPr>
              <a:spcBef>
                <a:spcPct val="50000"/>
              </a:spcBef>
            </a:pPr>
            <a:endParaRPr lang="en-US" altLang="zh-CN" sz="2000">
              <a:solidFill>
                <a:schemeClr val="tx1"/>
              </a:solidFill>
              <a:ea typeface="黑体" panose="02010609060101010101" pitchFamily="49" charset="-122"/>
            </a:endParaRPr>
          </a:p>
        </p:txBody>
      </p:sp>
      <p:pic>
        <p:nvPicPr>
          <p:cNvPr id="4" name="Picture 11"/>
          <p:cNvPicPr>
            <a:picLocks noChangeAspect="1" noChangeArrowheads="1"/>
          </p:cNvPicPr>
          <p:nvPr/>
        </p:nvPicPr>
        <p:blipFill>
          <a:blip r:embed="rId1" cstate="print"/>
          <a:srcRect r="24554"/>
          <a:stretch>
            <a:fillRect/>
          </a:stretch>
        </p:blipFill>
        <p:spPr bwMode="auto">
          <a:xfrm>
            <a:off x="4648200" y="1905000"/>
            <a:ext cx="3759835" cy="372427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褶皱失效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Crimp Failure</a:t>
            </a:r>
            <a:endParaRPr lang="zh-CN" altLang="zh-CN" sz="2400">
              <a:solidFill>
                <a:schemeClr val="tx1"/>
              </a:solidFill>
              <a:ea typeface="黑体" panose="02010609060101010101" pitchFamily="49"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6"/>
          <p:cNvPicPr>
            <a:picLocks noChangeAspect="1" noChangeArrowheads="1"/>
          </p:cNvPicPr>
          <p:nvPr/>
        </p:nvPicPr>
        <p:blipFill>
          <a:blip r:embed="rId1" cstate="print">
            <a:extLst>
              <a:ext uri="{BEBA8EAE-BF5A-486C-A8C5-ECC9F3942E4B}">
                <a14:imgProps xmlns:a14="http://schemas.microsoft.com/office/drawing/2010/main">
                  <a14:imgLayer r:embed="rId2">
                    <a14:imgEffect>
                      <a14:colorTemperature colorTemp="4700"/>
                    </a14:imgEffect>
                    <a14:imgEffect>
                      <a14:sharpenSoften amount="50000"/>
                    </a14:imgEffect>
                  </a14:imgLayer>
                </a14:imgProps>
              </a:ext>
            </a:extLst>
          </a:blip>
          <a:srcRect/>
          <a:stretch>
            <a:fillRect/>
          </a:stretch>
        </p:blipFill>
        <p:spPr bwMode="auto">
          <a:xfrm>
            <a:off x="3995935" y="1317340"/>
            <a:ext cx="4933521" cy="4320480"/>
          </a:xfrm>
          <a:prstGeom prst="rect">
            <a:avLst/>
          </a:prstGeom>
          <a:noFill/>
          <a:ln w="9525">
            <a:noFill/>
            <a:miter lim="800000"/>
            <a:headEnd/>
            <a:tailEnd/>
          </a:ln>
          <a:effectLst>
            <a:glow rad="63500">
              <a:schemeClr val="accent2">
                <a:satMod val="175000"/>
                <a:alpha val="40000"/>
              </a:schemeClr>
            </a:glow>
          </a:effectLst>
        </p:spPr>
      </p:pic>
      <p:sp>
        <p:nvSpPr>
          <p:cNvPr id="6" name="Rectangle 5"/>
          <p:cNvSpPr>
            <a:spLocks noChangeArrowheads="1"/>
          </p:cNvSpPr>
          <p:nvPr/>
        </p:nvSpPr>
        <p:spPr bwMode="auto">
          <a:xfrm>
            <a:off x="251520" y="1317340"/>
            <a:ext cx="3744416" cy="4847964"/>
          </a:xfrm>
          <a:prstGeom prst="rect">
            <a:avLst/>
          </a:prstGeom>
          <a:noFill/>
          <a:ln w="12700">
            <a:noFill/>
            <a:miter lim="800000"/>
          </a:ln>
          <a:effectLst/>
        </p:spPr>
        <p:txBody>
          <a:bodyPr/>
          <a:p>
            <a:pPr marR="0" lvl="0" defTabSz="91440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200" kern="0" dirty="0">
                <a:solidFill>
                  <a:sysClr val="windowText" lastClr="000000"/>
                </a:solidFill>
              </a:rPr>
              <a:t>准确</a:t>
            </a:r>
            <a:r>
              <a:rPr lang="zh-CN" altLang="en-US" sz="2200" kern="0" dirty="0" smtClean="0">
                <a:solidFill>
                  <a:sysClr val="windowText" lastClr="000000"/>
                </a:solidFill>
              </a:rPr>
              <a:t>定位与传动基本条件：</a:t>
            </a:r>
            <a:endParaRPr lang="en-US" altLang="zh-CN" sz="2200" kern="0" dirty="0" smtClean="0">
              <a:solidFill>
                <a:sysClr val="windowText" lastClr="000000"/>
              </a:solidFill>
            </a:endParaRPr>
          </a:p>
          <a:p>
            <a:pPr marL="342900" lvl="0" indent="-342900">
              <a:spcBef>
                <a:spcPct val="20000"/>
              </a:spcBef>
              <a:buFont typeface="Wingdings" panose="05000000000000000000" pitchFamily="2" charset="2"/>
              <a:buChar char="l"/>
              <a:defRPr/>
            </a:pPr>
            <a:r>
              <a:rPr lang="zh-CN" altLang="en-US" sz="2200" kern="0" dirty="0">
                <a:solidFill>
                  <a:sysClr val="windowText" lastClr="000000"/>
                </a:solidFill>
              </a:rPr>
              <a:t>节距一致</a:t>
            </a:r>
            <a:endParaRPr lang="en-US" altLang="zh-CN" sz="2200" kern="0" dirty="0">
              <a:solidFill>
                <a:sysClr val="windowText" lastClr="000000"/>
              </a:solidFill>
            </a:endParaRPr>
          </a:p>
          <a:p>
            <a:pPr marL="342900" marR="0" lvl="0" indent="-342900" defTabSz="914400" eaLnBrk="1" fontAlgn="auto" latinLnBrk="0" hangingPunct="1">
              <a:lnSpc>
                <a:spcPct val="100000"/>
              </a:lnSpc>
              <a:spcBef>
                <a:spcPct val="20000"/>
              </a:spcBef>
              <a:spcAft>
                <a:spcPts val="0"/>
              </a:spcAft>
              <a:buClrTx/>
              <a:buSzTx/>
              <a:buFont typeface="Wingdings" panose="05000000000000000000" pitchFamily="2" charset="2"/>
              <a:buChar char="l"/>
              <a:defRPr/>
            </a:pPr>
            <a:r>
              <a:rPr lang="zh-CN" altLang="en-US" sz="2200" kern="0" dirty="0" smtClean="0">
                <a:solidFill>
                  <a:sysClr val="windowText" lastClr="000000"/>
                </a:solidFill>
              </a:rPr>
              <a:t>齿形匹配</a:t>
            </a:r>
            <a:endParaRPr lang="en-US" altLang="zh-CN" sz="2200" kern="0" dirty="0" smtClean="0">
              <a:solidFill>
                <a:sysClr val="windowText" lastClr="000000"/>
              </a:solidFill>
            </a:endParaRPr>
          </a:p>
          <a:p>
            <a:pPr marL="342900" marR="0" lvl="0" indent="-342900" defTabSz="914400" eaLnBrk="1" fontAlgn="auto" latinLnBrk="0" hangingPunct="1">
              <a:lnSpc>
                <a:spcPct val="100000"/>
              </a:lnSpc>
              <a:spcBef>
                <a:spcPct val="20000"/>
              </a:spcBef>
              <a:spcAft>
                <a:spcPts val="0"/>
              </a:spcAft>
              <a:buClrTx/>
              <a:buSzTx/>
              <a:buFont typeface="Wingdings" panose="05000000000000000000" pitchFamily="2" charset="2"/>
              <a:buChar char="l"/>
              <a:defRPr/>
            </a:pPr>
            <a:r>
              <a:rPr lang="zh-CN" altLang="en-US" sz="2200" kern="0" dirty="0" smtClean="0">
                <a:solidFill>
                  <a:sysClr val="windowText" lastClr="000000"/>
                </a:solidFill>
              </a:rPr>
              <a:t>啮合部位</a:t>
            </a:r>
            <a:r>
              <a:rPr lang="zh-CN" altLang="en-US" sz="2200" b="1" kern="0" dirty="0" smtClean="0">
                <a:solidFill>
                  <a:srgbClr val="C00000"/>
                </a:solidFill>
              </a:rPr>
              <a:t>节线</a:t>
            </a:r>
            <a:r>
              <a:rPr lang="zh-CN" altLang="en-US" sz="2200" kern="0" dirty="0" smtClean="0">
                <a:solidFill>
                  <a:sysClr val="windowText" lastClr="000000"/>
                </a:solidFill>
              </a:rPr>
              <a:t>与</a:t>
            </a:r>
            <a:r>
              <a:rPr lang="zh-CN" altLang="en-US" sz="2200" b="1" kern="0" dirty="0" smtClean="0">
                <a:solidFill>
                  <a:srgbClr val="C00000"/>
                </a:solidFill>
              </a:rPr>
              <a:t>节圆</a:t>
            </a:r>
            <a:r>
              <a:rPr lang="zh-CN" altLang="en-US" sz="2200" kern="0" dirty="0" smtClean="0">
                <a:solidFill>
                  <a:sysClr val="windowText" lastClr="000000"/>
                </a:solidFill>
              </a:rPr>
              <a:t>重合</a:t>
            </a:r>
            <a:endParaRPr lang="en-US" altLang="zh-CN" sz="2200" kern="0" dirty="0" smtClean="0">
              <a:solidFill>
                <a:sysClr val="windowText" lastClr="000000"/>
              </a:solidFill>
            </a:endParaRPr>
          </a:p>
          <a:p>
            <a:pPr marR="0" lvl="0" defTabSz="914400" eaLnBrk="1" fontAlgn="auto" latinLnBrk="0" hangingPunct="1">
              <a:lnSpc>
                <a:spcPct val="100000"/>
              </a:lnSpc>
              <a:spcBef>
                <a:spcPct val="20000"/>
              </a:spcBef>
              <a:spcAft>
                <a:spcPts val="0"/>
              </a:spcAft>
              <a:buClrTx/>
              <a:buSzTx/>
              <a:defRPr/>
            </a:pPr>
            <a:endParaRPr lang="en-US" altLang="zh-CN" sz="2200" kern="0" dirty="0" smtClean="0">
              <a:solidFill>
                <a:sysClr val="windowText" lastClr="000000"/>
              </a:solidFill>
            </a:endParaRPr>
          </a:p>
          <a:p>
            <a:pPr lvl="0">
              <a:spcBef>
                <a:spcPct val="20000"/>
              </a:spcBef>
            </a:pPr>
            <a:r>
              <a:rPr lang="zh-CN" altLang="en-US" sz="2200" b="1" kern="0" dirty="0" smtClean="0">
                <a:solidFill>
                  <a:srgbClr val="C00000"/>
                </a:solidFill>
              </a:rPr>
              <a:t>节线</a:t>
            </a:r>
            <a:r>
              <a:rPr lang="zh-CN" altLang="en-US" sz="2200" kern="0" dirty="0" smtClean="0">
                <a:solidFill>
                  <a:sysClr val="windowText" lastClr="000000"/>
                </a:solidFill>
              </a:rPr>
              <a:t>位于同步带芯线中心</a:t>
            </a:r>
            <a:endParaRPr lang="en-US" altLang="zh-CN" sz="2200" kern="0" dirty="0" smtClean="0">
              <a:solidFill>
                <a:sysClr val="windowText" lastClr="000000"/>
              </a:solidFill>
            </a:endParaRPr>
          </a:p>
          <a:p>
            <a:pPr lvl="0">
              <a:spcBef>
                <a:spcPct val="20000"/>
              </a:spcBef>
            </a:pPr>
            <a:endParaRPr lang="en-US" altLang="zh-CN" sz="2200" kern="0" dirty="0">
              <a:solidFill>
                <a:sysClr val="windowText" lastClr="000000"/>
              </a:solidFill>
            </a:endParaRPr>
          </a:p>
          <a:p>
            <a:pPr marL="575945" lvl="0" indent="-791845">
              <a:spcBef>
                <a:spcPct val="20000"/>
              </a:spcBef>
            </a:pPr>
            <a:r>
              <a:rPr lang="zh-CN" altLang="en-US" sz="2200" b="1" kern="0" dirty="0" smtClean="0">
                <a:solidFill>
                  <a:srgbClr val="C00000"/>
                </a:solidFill>
              </a:rPr>
              <a:t>节圆</a:t>
            </a:r>
            <a:r>
              <a:rPr lang="zh-CN" altLang="en-US" sz="2200" kern="0" dirty="0" smtClean="0"/>
              <a:t>为带轮实体外侧虚拟圆，</a:t>
            </a:r>
            <a:r>
              <a:rPr lang="zh-CN" altLang="en-US" sz="2200" kern="0" dirty="0"/>
              <a:t>其</a:t>
            </a:r>
            <a:r>
              <a:rPr lang="zh-CN" altLang="en-US" sz="2200" kern="0" dirty="0" smtClean="0">
                <a:solidFill>
                  <a:sysClr val="windowText" lastClr="000000"/>
                </a:solidFill>
              </a:rPr>
              <a:t>直径尺寸计算式如下：</a:t>
            </a:r>
            <a:endParaRPr kumimoji="0" lang="en-US" altLang="zh-CN" sz="2200" b="0" i="0" u="none" strike="noStrike" kern="0" cap="none" spc="0" normalizeH="0" baseline="0" noProof="0" dirty="0" smtClean="0">
              <a:ln>
                <a:noFill/>
              </a:ln>
              <a:solidFill>
                <a:sysClr val="windowText" lastClr="000000"/>
              </a:solidFill>
              <a:effectLst/>
              <a:uLnTx/>
              <a:uFillTx/>
            </a:endParaRPr>
          </a:p>
          <a:p>
            <a:pPr marR="0" lvl="0" algn="ctr" defTabSz="91440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2200" kern="0" dirty="0" smtClean="0">
                <a:solidFill>
                  <a:sysClr val="windowText" lastClr="000000"/>
                </a:solidFill>
                <a:latin typeface="+mn-ea"/>
              </a:rPr>
              <a:t>节圆直径</a:t>
            </a:r>
            <a:r>
              <a:rPr kumimoji="0" lang="en-US" altLang="zh-CN" sz="2200" b="1" u="none" strike="noStrike" kern="0" cap="none" spc="0" normalizeH="0" baseline="0" noProof="0" dirty="0" smtClean="0">
                <a:ln>
                  <a:noFill/>
                </a:ln>
                <a:solidFill>
                  <a:sysClr val="windowText" lastClr="000000"/>
                </a:solidFill>
                <a:effectLst/>
                <a:uLnTx/>
                <a:uFillTx/>
              </a:rPr>
              <a:t>PD=</a:t>
            </a:r>
            <a:r>
              <a:rPr lang="zh-CN" altLang="en-US" sz="2200" kern="0" dirty="0" smtClean="0">
                <a:solidFill>
                  <a:sysClr val="windowText" lastClr="000000"/>
                </a:solidFill>
                <a:latin typeface="+mn-ea"/>
              </a:rPr>
              <a:t>节距</a:t>
            </a:r>
            <a:r>
              <a:rPr lang="en-US" altLang="zh-CN" sz="2200" b="1" kern="0" dirty="0" smtClean="0">
                <a:solidFill>
                  <a:sysClr val="windowText" lastClr="000000"/>
                </a:solidFill>
              </a:rPr>
              <a:t>×</a:t>
            </a:r>
            <a:r>
              <a:rPr kumimoji="0" lang="zh-CN" altLang="en-US" sz="2200" u="none" strike="noStrike" kern="0" cap="none" spc="0" normalizeH="0" baseline="0" noProof="0" dirty="0" smtClean="0">
                <a:ln>
                  <a:noFill/>
                </a:ln>
                <a:solidFill>
                  <a:sysClr val="windowText" lastClr="000000"/>
                </a:solidFill>
                <a:effectLst/>
                <a:uLnTx/>
                <a:uFillTx/>
                <a:latin typeface="+mn-ea"/>
              </a:rPr>
              <a:t>齿数</a:t>
            </a:r>
            <a:r>
              <a:rPr lang="en-US" altLang="zh-CN" sz="2200" kern="0" noProof="0" dirty="0" smtClean="0">
                <a:solidFill>
                  <a:sysClr val="windowText" lastClr="000000"/>
                </a:solidFill>
              </a:rPr>
              <a:t>/</a:t>
            </a:r>
            <a:r>
              <a:rPr kumimoji="0" lang="en-US" altLang="zh-CN" sz="2200" b="1" u="none" strike="noStrike" kern="0" cap="none" spc="0" normalizeH="0" baseline="0" noProof="0" dirty="0" smtClean="0">
                <a:ln>
                  <a:noFill/>
                </a:ln>
                <a:solidFill>
                  <a:sysClr val="windowText" lastClr="000000"/>
                </a:solidFill>
                <a:effectLst/>
                <a:uLnTx/>
                <a:uFillTx/>
              </a:rPr>
              <a:t>π</a:t>
            </a:r>
            <a:endParaRPr kumimoji="0" lang="en-US" altLang="zh-CN" sz="2200" b="1" u="none" strike="noStrike" kern="0" cap="none" spc="0" normalizeH="0" baseline="0" noProof="0" dirty="0">
              <a:ln>
                <a:noFill/>
              </a:ln>
              <a:solidFill>
                <a:sysClr val="windowText" lastClr="000000"/>
              </a:solidFill>
              <a:effectLst/>
              <a:uLnTx/>
              <a:uFillTx/>
            </a:endParaRPr>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sym typeface="+mn-ea"/>
              </a:rPr>
              <a:t>同步带、同步带轮基础知识</a:t>
            </a:r>
            <a:endParaRPr lang="zh-CN" altLang="en-US" sz="2400" dirty="0" smtClean="0">
              <a:sym typeface="+mn-ea"/>
            </a:endParaRPr>
          </a:p>
        </p:txBody>
      </p:sp>
      <p:sp>
        <p:nvSpPr>
          <p:cNvPr id="3"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8"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685800" y="2038350"/>
            <a:ext cx="3200400" cy="915988"/>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系统运转不良可能来自不当的储存、包装、皮带安装方式等。</a:t>
            </a:r>
            <a:endParaRPr lang="zh-CN" altLang="en-US" sz="18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4724400" y="1676400"/>
            <a:ext cx="3949065" cy="2695575"/>
          </a:xfrm>
          <a:prstGeom prst="rect">
            <a:avLst/>
          </a:prstGeom>
          <a:noFill/>
          <a:ln w="9525">
            <a:noFill/>
            <a:miter lim="800000"/>
            <a:headEnd/>
            <a:tailEnd/>
          </a:ln>
          <a:effectLst/>
        </p:spPr>
      </p:pic>
      <p:pic>
        <p:nvPicPr>
          <p:cNvPr id="5" name="Picture 6"/>
          <p:cNvPicPr>
            <a:picLocks noChangeAspect="1" noChangeArrowheads="1"/>
          </p:cNvPicPr>
          <p:nvPr/>
        </p:nvPicPr>
        <p:blipFill>
          <a:blip r:embed="rId2" cstate="print"/>
          <a:srcRect/>
          <a:stretch>
            <a:fillRect/>
          </a:stretch>
        </p:blipFill>
        <p:spPr bwMode="auto">
          <a:xfrm>
            <a:off x="533400" y="3505200"/>
            <a:ext cx="4071620" cy="205930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褶皱失效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Crimp Failure</a:t>
            </a:r>
            <a:endParaRPr lang="zh-CN" altLang="zh-CN" sz="2400">
              <a:solidFill>
                <a:schemeClr val="tx1"/>
              </a:solidFill>
              <a:ea typeface="黑体" panose="02010609060101010101" pitchFamily="49"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533400" y="1844675"/>
            <a:ext cx="3655695" cy="3169285"/>
          </a:xfrm>
          <a:prstGeom prst="rect">
            <a:avLst/>
          </a:prstGeom>
          <a:noFill/>
          <a:ln w="9525" algn="ctr">
            <a:noFill/>
            <a:miter lim="800000"/>
          </a:ln>
          <a:effectLst/>
        </p:spPr>
        <p:txBody>
          <a:bodyPr wrap="square" lIns="92673" tIns="46337" rIns="92673" bIns="46337">
            <a:spAutoFit/>
          </a:bodyPr>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三角带能以瞬时打滑来缓解冲击负荷，同步带不能。</a:t>
            </a:r>
            <a:endParaRPr lang="zh-CN" altLang="en-US" sz="20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芯线以粗糙、不均匀的形式断裂。也可表现为齿根开裂或齿剪切。</a:t>
            </a:r>
            <a:endParaRPr lang="zh-CN" altLang="en-US" sz="20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如果此冲击负荷只发生一次，或者在皮带特定位置有规律地循环发生，则保留的皮带齿形将是完好的。</a:t>
            </a:r>
            <a:endParaRPr lang="zh-CN" altLang="en-US" sz="2000">
              <a:solidFill>
                <a:schemeClr val="tx1"/>
              </a:solidFill>
              <a:ea typeface="黑体" panose="02010609060101010101" pitchFamily="49" charset="-122"/>
            </a:endParaRPr>
          </a:p>
        </p:txBody>
      </p:sp>
      <p:pic>
        <p:nvPicPr>
          <p:cNvPr id="4" name="Picture 13"/>
          <p:cNvPicPr>
            <a:picLocks noChangeAspect="1" noChangeArrowheads="1"/>
          </p:cNvPicPr>
          <p:nvPr/>
        </p:nvPicPr>
        <p:blipFill>
          <a:blip r:embed="rId1" cstate="print"/>
          <a:srcRect/>
          <a:stretch>
            <a:fillRect/>
          </a:stretch>
        </p:blipFill>
        <p:spPr bwMode="auto">
          <a:xfrm>
            <a:off x="4343400" y="1828800"/>
            <a:ext cx="4121150" cy="295846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冲击负荷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Shock load Failure</a:t>
            </a:r>
            <a:endParaRPr lang="zh-CN" altLang="zh-CN" sz="2400">
              <a:solidFill>
                <a:schemeClr val="tx1"/>
              </a:solidFill>
              <a:ea typeface="黑体" panose="02010609060101010101" pitchFamily="49"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914400" y="2133600"/>
            <a:ext cx="2667000" cy="26828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右图显示冲击引起的齿根开裂扩展到了整个皮带。</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如冲击负载因素无法消除，则需要加强芯线强度或更换成一定规格的三角带使其打滑。</a:t>
            </a:r>
            <a:endParaRPr lang="zh-CN" altLang="en-US" sz="2000" dirty="0">
              <a:solidFill>
                <a:schemeClr val="tx1"/>
              </a:solidFill>
              <a:ea typeface="黑体" panose="02010609060101010101" pitchFamily="49" charset="-122"/>
            </a:endParaRPr>
          </a:p>
        </p:txBody>
      </p:sp>
      <p:pic>
        <p:nvPicPr>
          <p:cNvPr id="4" name="Picture 6"/>
          <p:cNvPicPr>
            <a:picLocks noChangeAspect="1" noChangeArrowheads="1"/>
          </p:cNvPicPr>
          <p:nvPr/>
        </p:nvPicPr>
        <p:blipFill>
          <a:blip r:embed="rId1" cstate="print"/>
          <a:srcRect/>
          <a:stretch>
            <a:fillRect/>
          </a:stretch>
        </p:blipFill>
        <p:spPr bwMode="auto">
          <a:xfrm>
            <a:off x="3810000" y="1752600"/>
            <a:ext cx="4765040" cy="353441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冲击负荷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Shock load Failure</a:t>
            </a:r>
            <a:endParaRPr lang="zh-CN" altLang="zh-CN" sz="2400">
              <a:solidFill>
                <a:schemeClr val="tx1"/>
              </a:solidFill>
              <a:ea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914400" y="1828800"/>
            <a:ext cx="2971800" cy="3389313"/>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右图显示：过高张紧力导致皮带齿剪切甚至是芯线断裂。</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过高的张紧力下，一个明显的标志：带轮会在皮带齿底留下清晰的平的压痕（碾平）。</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根部的裂纹会蔓延到芯线和临近的齿，会有个别的带齿从皮带母体脱离。</a:t>
            </a:r>
            <a:endParaRPr lang="zh-CN" altLang="en-US" sz="1800">
              <a:solidFill>
                <a:schemeClr val="tx1"/>
              </a:solidFill>
              <a:ea typeface="黑体" panose="02010609060101010101" pitchFamily="49" charset="-122"/>
            </a:endParaRPr>
          </a:p>
        </p:txBody>
      </p:sp>
      <p:pic>
        <p:nvPicPr>
          <p:cNvPr id="4" name="Picture 10"/>
          <p:cNvPicPr>
            <a:picLocks noChangeAspect="1" noChangeArrowheads="1"/>
          </p:cNvPicPr>
          <p:nvPr/>
        </p:nvPicPr>
        <p:blipFill>
          <a:blip r:embed="rId1" cstate="print"/>
          <a:srcRect/>
          <a:stretch>
            <a:fillRect/>
          </a:stretch>
        </p:blipFill>
        <p:spPr bwMode="auto">
          <a:xfrm>
            <a:off x="4267200" y="1828800"/>
            <a:ext cx="4201795" cy="313817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过高张紧力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High Belt Installation Tension</a:t>
            </a:r>
            <a:endParaRPr lang="zh-CN" altLang="zh-CN" sz="2400">
              <a:solidFill>
                <a:schemeClr val="tx1"/>
              </a:solidFill>
              <a:ea typeface="黑体" panose="02010609060101010101" pitchFamily="49"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4"/>
          <p:cNvSpPr txBox="1">
            <a:spLocks noChangeArrowheads="1"/>
          </p:cNvSpPr>
          <p:nvPr/>
        </p:nvSpPr>
        <p:spPr bwMode="auto">
          <a:xfrm>
            <a:off x="609600" y="2011680"/>
            <a:ext cx="2956560" cy="2553335"/>
          </a:xfrm>
          <a:prstGeom prst="rect">
            <a:avLst/>
          </a:prstGeom>
          <a:noFill/>
          <a:ln w="9525" algn="ctr">
            <a:noFill/>
            <a:miter lim="800000"/>
          </a:ln>
          <a:effectLst/>
        </p:spPr>
        <p:txBody>
          <a:bodyPr wrap="square" lIns="92673" tIns="46337" rIns="92673" bIns="46337">
            <a:spAutoFit/>
          </a:bodyPr>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右图显示：在较大尺寸的带轮传动系统中，施加了较大的张紧力，加速皮带磨损，最终导致皮带芯线外露。此种情况下要求对皮带安装张紧力进行精确控制。</a:t>
            </a:r>
            <a:endParaRPr lang="zh-CN" altLang="en-US" sz="20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733800" y="1752600"/>
            <a:ext cx="4735830" cy="3516630"/>
          </a:xfrm>
          <a:prstGeom prst="rect">
            <a:avLst/>
          </a:prstGeom>
          <a:noFill/>
          <a:ln w="9525">
            <a:noFill/>
            <a:miter lim="800000"/>
            <a:headEnd/>
            <a:tailEnd/>
          </a:ln>
          <a:effectLst/>
        </p:spPr>
      </p:pic>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过高张紧力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High Belt Installation Tension</a:t>
            </a:r>
            <a:endParaRPr lang="zh-CN" altLang="zh-CN" sz="2400">
              <a:solidFill>
                <a:schemeClr val="tx1"/>
              </a:solidFill>
              <a:ea typeface="黑体" panose="02010609060101010101" pitchFamily="49" charset="-122"/>
            </a:endParaRPr>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152400" y="1630045"/>
            <a:ext cx="4419600" cy="3938588"/>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在重载系统中，张紧力不足也会导致早期失效。通常的失效模式是带齿旋转。当带齿进入轮槽（自张紧）或电机负荷不再施加于其齿根上时，会发生此现象。</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驱动负荷更进一步作用在带齿两边，引起齿的弯曲（如同跳水时的跳板）并使带齿旋转，此旋转可使带齿沿芯线被撕裂，齿成条状地从带体剥落。看起来似乎象是橡胶与芯线的粘度不够。</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粘度不够的情况：在带齿失效处，外露的芯线整齐完整。</a:t>
            </a:r>
            <a:endParaRPr lang="zh-CN" altLang="en-US" sz="1800">
              <a:solidFill>
                <a:schemeClr val="tx1"/>
              </a:solidFill>
              <a:ea typeface="黑体" panose="02010609060101010101" pitchFamily="49" charset="-122"/>
            </a:endParaRPr>
          </a:p>
        </p:txBody>
      </p:sp>
      <p:pic>
        <p:nvPicPr>
          <p:cNvPr id="4" name="Picture 112"/>
          <p:cNvPicPr>
            <a:picLocks noChangeAspect="1" noChangeArrowheads="1"/>
          </p:cNvPicPr>
          <p:nvPr/>
        </p:nvPicPr>
        <p:blipFill>
          <a:blip r:embed="rId1" cstate="print"/>
          <a:srcRect/>
          <a:stretch>
            <a:fillRect/>
          </a:stretch>
        </p:blipFill>
        <p:spPr bwMode="auto">
          <a:xfrm>
            <a:off x="4495800" y="1828800"/>
            <a:ext cx="4194810" cy="305562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过低张紧力</a:t>
            </a:r>
            <a:endParaRPr lang="zh-CN" altLang="en-US" sz="2400">
              <a:ea typeface="黑体" panose="02010609060101010101" pitchFamily="49" charset="-122"/>
              <a:sym typeface="+mn-ea"/>
            </a:endParaRPr>
          </a:p>
          <a:p>
            <a:pPr algn="ctr">
              <a:lnSpc>
                <a:spcPct val="60000"/>
              </a:lnSpc>
              <a:spcBef>
                <a:spcPct val="50000"/>
              </a:spcBef>
            </a:pPr>
            <a:r>
              <a:rPr lang="zh-CN" altLang="en-US" sz="2400">
                <a:ea typeface="黑体" panose="02010609060101010101" pitchFamily="49" charset="-122"/>
                <a:sym typeface="+mn-ea"/>
              </a:rPr>
              <a:t> </a:t>
            </a:r>
            <a:r>
              <a:rPr lang="en-US" altLang="zh-CN" sz="2400">
                <a:ea typeface="黑体" panose="02010609060101010101" pitchFamily="49" charset="-122"/>
                <a:sym typeface="+mn-ea"/>
              </a:rPr>
              <a:t>Low Belt Installation Tension</a:t>
            </a:r>
            <a:endParaRPr lang="zh-CN" altLang="zh-CN" sz="2400">
              <a:solidFill>
                <a:schemeClr val="tx1"/>
              </a:solidFill>
              <a:ea typeface="黑体" panose="02010609060101010101" pitchFamily="49"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3"/>
          <p:cNvSpPr txBox="1">
            <a:spLocks noChangeArrowheads="1"/>
          </p:cNvSpPr>
          <p:nvPr/>
        </p:nvSpPr>
        <p:spPr bwMode="auto">
          <a:xfrm>
            <a:off x="346075" y="1488440"/>
            <a:ext cx="4419600" cy="421322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在同步带自张紧过程中，在皮带撕裂和带齿开裂之前，会发生跳齿和棘齿现象。棘齿易导致芯线受损，类似于褶皱失效时的芯线断裂（断裂处直而整齐），也类似于冲击负荷下的断裂（成一定角度的锯齿状）。</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皮带自张紧时，如果没有发生棘齿现象（或还不十分严重）而继续运转，那么定会造成皮带过度磨损，这种磨损可称之为“钩形磨损</a:t>
            </a:r>
            <a:r>
              <a:rPr lang="en-US" altLang="zh-CN" sz="1800">
                <a:solidFill>
                  <a:schemeClr val="tx1"/>
                </a:solidFill>
                <a:ea typeface="黑体" panose="02010609060101010101" pitchFamily="49" charset="-122"/>
              </a:rPr>
              <a:t>”</a:t>
            </a:r>
            <a:r>
              <a:rPr lang="zh-CN" altLang="en-US" sz="1800">
                <a:solidFill>
                  <a:schemeClr val="tx1"/>
                </a:solidFill>
                <a:ea typeface="黑体" panose="02010609060101010101" pitchFamily="49" charset="-122"/>
              </a:rPr>
              <a:t>，带与带轮啮合不好也会发生此现象。</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钩形磨损皮带失效形式，来自皮带张紧力不足，也来自系统刚性不足导致带轮中心距在负载状态下的挠曲。</a:t>
            </a:r>
            <a:endParaRPr lang="zh-CN" altLang="en-US" sz="1800">
              <a:solidFill>
                <a:schemeClr val="tx1"/>
              </a:solidFill>
              <a:ea typeface="黑体" panose="02010609060101010101" pitchFamily="49" charset="-122"/>
            </a:endParaRPr>
          </a:p>
        </p:txBody>
      </p:sp>
      <p:sp>
        <p:nvSpPr>
          <p:cNvPr id="7" name="Text Box 42"/>
          <p:cNvSpPr txBox="1">
            <a:spLocks noChangeArrowheads="1"/>
          </p:cNvSpPr>
          <p:nvPr/>
        </p:nvSpPr>
        <p:spPr bwMode="auto">
          <a:xfrm>
            <a:off x="4648200" y="4114800"/>
            <a:ext cx="4264025" cy="2030095"/>
          </a:xfrm>
          <a:prstGeom prst="rect">
            <a:avLst/>
          </a:prstGeom>
          <a:noFill/>
          <a:ln w="9525" algn="ctr">
            <a:noFill/>
            <a:miter lim="800000"/>
          </a:ln>
          <a:effectLst/>
        </p:spPr>
        <p:txBody>
          <a:bodyPr wrap="square"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如果增加张紧力不能阻止皮带产生钩形磨损，可以考虑提高传动系统的刚性，以防止系统挠曲。另外，如果增加张紧力不现实，则增大带轮直径也能使皮带在较低张紧力下承受较大的负荷。张紧力的数值可从盖茨设计软件、设计手册中得到。</a:t>
            </a:r>
            <a:endParaRPr lang="zh-CN" altLang="en-US" sz="1800">
              <a:solidFill>
                <a:schemeClr val="tx1"/>
              </a:solidFill>
              <a:ea typeface="黑体" panose="02010609060101010101" pitchFamily="49" charset="-122"/>
            </a:endParaRPr>
          </a:p>
        </p:txBody>
      </p:sp>
      <p:pic>
        <p:nvPicPr>
          <p:cNvPr id="8" name="Picture 43"/>
          <p:cNvPicPr>
            <a:picLocks noChangeAspect="1" noChangeArrowheads="1"/>
          </p:cNvPicPr>
          <p:nvPr/>
        </p:nvPicPr>
        <p:blipFill>
          <a:blip r:embed="rId1" cstate="print"/>
          <a:srcRect/>
          <a:stretch>
            <a:fillRect/>
          </a:stretch>
        </p:blipFill>
        <p:spPr bwMode="auto">
          <a:xfrm>
            <a:off x="5105400" y="1488440"/>
            <a:ext cx="3581400" cy="2598738"/>
          </a:xfrm>
          <a:prstGeom prst="rect">
            <a:avLst/>
          </a:prstGeom>
          <a:noFill/>
          <a:ln w="9525">
            <a:noFill/>
            <a:miter lim="800000"/>
            <a:headEnd/>
            <a:tailEnd/>
          </a:ln>
          <a:effectLst/>
        </p:spPr>
      </p:pic>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3"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过低张紧力</a:t>
            </a:r>
            <a:r>
              <a:rPr lang="en-US" altLang="zh-CN" sz="2400">
                <a:ea typeface="黑体" panose="02010609060101010101" pitchFamily="49" charset="-122"/>
                <a:sym typeface="+mn-ea"/>
              </a:rPr>
              <a:t>-</a:t>
            </a:r>
            <a:r>
              <a:rPr lang="zh-CN" altLang="en-US" sz="2400">
                <a:ea typeface="黑体" panose="02010609060101010101" pitchFamily="49" charset="-122"/>
                <a:sym typeface="+mn-ea"/>
              </a:rPr>
              <a:t>钩形磨损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Hook Wear</a:t>
            </a:r>
            <a:endParaRPr lang="zh-CN" altLang="zh-CN" sz="2400">
              <a:solidFill>
                <a:schemeClr val="tx1"/>
              </a:solidFill>
              <a:ea typeface="黑体" panose="02010609060101010101" pitchFamily="49"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152400" y="1905000"/>
            <a:ext cx="4191000" cy="3251200"/>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皮带运行时，带轮轴成一定角度，或带轮齿形加工时存在锥度问题，则在带齿侧面会出现不均匀的磨损，带齿之间由于受不均匀的挤压而出现变平区域。</a:t>
            </a:r>
            <a:endParaRPr lang="zh-CN" altLang="en-US" sz="18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裂缝从带齿根开始，沿着承载最大张紧力的侧面扩展到整条皮带，最终导致带齿剪切。受外力严重挤压的一侧，同时伴有严重的磨损，因为皮带还可能会卷上或爬上带轮挡边。</a:t>
            </a:r>
            <a:endParaRPr lang="zh-CN" altLang="en-US" sz="1800" dirty="0">
              <a:solidFill>
                <a:schemeClr val="tx1"/>
              </a:solidFill>
              <a:ea typeface="黑体" panose="02010609060101010101" pitchFamily="49" charset="-122"/>
            </a:endParaRPr>
          </a:p>
        </p:txBody>
      </p:sp>
      <p:pic>
        <p:nvPicPr>
          <p:cNvPr id="4" name="Picture 9"/>
          <p:cNvPicPr>
            <a:picLocks noChangeAspect="1" noChangeArrowheads="1"/>
          </p:cNvPicPr>
          <p:nvPr/>
        </p:nvPicPr>
        <p:blipFill>
          <a:blip r:embed="rId1" cstate="print"/>
          <a:srcRect/>
          <a:stretch>
            <a:fillRect/>
          </a:stretch>
        </p:blipFill>
        <p:spPr bwMode="auto">
          <a:xfrm>
            <a:off x="4191000" y="1565275"/>
            <a:ext cx="4778375" cy="3570288"/>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带轮角度对齐</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Angular Misalignment</a:t>
            </a:r>
            <a:endParaRPr lang="zh-CN" altLang="zh-CN" sz="2400">
              <a:solidFill>
                <a:schemeClr val="tx1"/>
              </a:solidFill>
              <a:ea typeface="黑体" panose="02010609060101010101" pitchFamily="49"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457200" y="1676400"/>
            <a:ext cx="3048000" cy="4075113"/>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受带轮两边挡边的挤压，皮带两侧面都会出现严重磨损。裂缝出现在齿根或带侧面，裂缝也会扩展到整条皮带，导致带齿剪切。</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皮带运行在一个带轮有挡边，另一带轮无挡边的系统中，如两带轮不在同一平面，皮带会向着无挡边的带轮移动，并且会此承担所有负荷，一段时间后，将出现严重磨损。</a:t>
            </a:r>
            <a:endParaRPr lang="zh-CN" altLang="en-US" sz="18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657600" y="1724025"/>
            <a:ext cx="5015230" cy="375094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带轮不在用一平面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Parallel Misalignment</a:t>
            </a:r>
            <a:endParaRPr lang="zh-CN" altLang="zh-CN" sz="2400">
              <a:solidFill>
                <a:schemeClr val="tx1"/>
              </a:solidFill>
              <a:ea typeface="黑体" panose="02010609060101010101"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228600" y="1524000"/>
            <a:ext cx="3207385" cy="3938270"/>
          </a:xfrm>
          <a:prstGeom prst="rect">
            <a:avLst/>
          </a:prstGeom>
          <a:noFill/>
          <a:ln w="9525" algn="ctr">
            <a:noFill/>
            <a:miter lim="800000"/>
          </a:ln>
          <a:effectLst/>
        </p:spPr>
        <p:txBody>
          <a:bodyPr wrap="square" lIns="92673" tIns="46337" rIns="92673" bIns="46337">
            <a:spAutoFit/>
          </a:bodyPr>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皮带的早期失效不管是来自带轮的制造或已经磨损至与带轮标准不符，都是难以探查的。因为当皮带失效时，人们往往很少对带轮的情况进行仔细检查。通常都只在皮带方面找原因。</a:t>
            </a:r>
            <a:endParaRPr lang="zh-CN" altLang="en-US" sz="20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带轮尺寸有问题，会在皮带侧面磨出向上延伸的角度，同时皮带侧面的帆布成绒毛状或片状。</a:t>
            </a:r>
            <a:endParaRPr lang="zh-CN" altLang="en-US" sz="20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505200" y="1676400"/>
            <a:ext cx="5156200" cy="360807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带轮不合格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Belt from Worn Sprocket</a:t>
            </a:r>
            <a:endParaRPr lang="zh-CN" altLang="zh-CN" sz="2400">
              <a:solidFill>
                <a:schemeClr val="tx1"/>
              </a:solidFill>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a:graphicFrameLocks noGrp="1"/>
          </p:cNvGraphicFramePr>
          <p:nvPr>
            <p:custDataLst>
              <p:tags r:id="rId1"/>
            </p:custDataLst>
          </p:nvPr>
        </p:nvGraphicFramePr>
        <p:xfrm>
          <a:off x="539552" y="1196752"/>
          <a:ext cx="8136903" cy="4843606"/>
        </p:xfrm>
        <a:graphic>
          <a:graphicData uri="http://schemas.openxmlformats.org/drawingml/2006/table">
            <a:tbl>
              <a:tblPr firstRow="1" bandRow="1">
                <a:tableStyleId>{5C22544A-7EE6-4342-B048-85BDC9FD1C3A}</a:tableStyleId>
              </a:tblPr>
              <a:tblGrid>
                <a:gridCol w="1008111"/>
                <a:gridCol w="1440160"/>
                <a:gridCol w="1466346"/>
                <a:gridCol w="1413974"/>
                <a:gridCol w="1368152"/>
                <a:gridCol w="1440160"/>
              </a:tblGrid>
              <a:tr h="447826">
                <a:tc>
                  <a:txBody>
                    <a:bodyPr/>
                    <a:p>
                      <a:pPr algn="ctr"/>
                      <a:r>
                        <a:rPr lang="zh-CN" altLang="en-US" sz="1800" b="1" dirty="0" smtClean="0">
                          <a:latin typeface="+mn-lt"/>
                          <a:ea typeface="+mn-ea"/>
                        </a:rPr>
                        <a:t>齿形</a:t>
                      </a:r>
                      <a:endParaRPr lang="zh-CN" altLang="en-US" sz="1800" b="1"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800" dirty="0" smtClean="0">
                          <a:latin typeface="+mn-lt"/>
                          <a:ea typeface="+mn-ea"/>
                        </a:rPr>
                        <a:t>节距</a:t>
                      </a:r>
                      <a:r>
                        <a:rPr lang="en-US" altLang="zh-CN" sz="1800" dirty="0" smtClean="0">
                          <a:latin typeface="+mn-lt"/>
                          <a:ea typeface="+mn-ea"/>
                        </a:rPr>
                        <a:t>(mm)</a:t>
                      </a:r>
                      <a:endParaRPr lang="zh-CN" altLang="en-US" sz="1800"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800" dirty="0" smtClean="0">
                          <a:latin typeface="+mn-lt"/>
                          <a:ea typeface="+mn-ea"/>
                        </a:rPr>
                        <a:t>PLD(mm)</a:t>
                      </a:r>
                      <a:endParaRPr lang="zh-CN" altLang="en-US" sz="1800"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800" dirty="0" smtClean="0">
                          <a:latin typeface="+mn-lt"/>
                          <a:ea typeface="+mn-ea"/>
                        </a:rPr>
                        <a:t>齿形</a:t>
                      </a:r>
                      <a:endParaRPr lang="zh-CN" altLang="en-US" sz="1800"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zh-CN" altLang="en-US" sz="1800" dirty="0" smtClean="0">
                          <a:latin typeface="+mn-lt"/>
                          <a:ea typeface="+mn-ea"/>
                        </a:rPr>
                        <a:t>节距</a:t>
                      </a:r>
                      <a:r>
                        <a:rPr lang="en-US" altLang="zh-CN" sz="1800" dirty="0" smtClean="0">
                          <a:latin typeface="+mn-lt"/>
                          <a:ea typeface="+mn-ea"/>
                        </a:rPr>
                        <a:t>(mm)</a:t>
                      </a:r>
                      <a:endParaRPr lang="zh-CN" altLang="en-US" sz="1800"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p>
                      <a:pPr algn="ctr"/>
                      <a:r>
                        <a:rPr lang="en-US" altLang="zh-CN" sz="1800" dirty="0" smtClean="0">
                          <a:latin typeface="+mn-lt"/>
                          <a:ea typeface="+mn-ea"/>
                        </a:rPr>
                        <a:t>PLD(mm)</a:t>
                      </a:r>
                      <a:endParaRPr lang="zh-CN" altLang="en-US" sz="1800" dirty="0">
                        <a:latin typeface="+mn-lt"/>
                        <a:ea typeface="+mn-ea"/>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941">
                <a:tc>
                  <a:txBody>
                    <a:bodyPr/>
                    <a:p>
                      <a:pPr algn="ctr"/>
                      <a:r>
                        <a:rPr lang="en-US" altLang="zh-CN" sz="1800" dirty="0" smtClean="0">
                          <a:latin typeface="+mn-lt"/>
                        </a:rPr>
                        <a:t>MXL</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2.032</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0.254</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HTD3M</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3</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0.381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60040">
                <a:tc>
                  <a:txBody>
                    <a:bodyPr/>
                    <a:p>
                      <a:pPr algn="ctr"/>
                      <a:r>
                        <a:rPr lang="en-US" altLang="zh-CN" sz="1800" dirty="0" smtClean="0">
                          <a:latin typeface="+mn-lt"/>
                        </a:rPr>
                        <a:t>XL</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5.080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0.254</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HTD5M</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0.5715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2420">
                <a:tc>
                  <a:txBody>
                    <a:bodyPr/>
                    <a:p>
                      <a:pPr algn="ctr"/>
                      <a:r>
                        <a:rPr lang="en-US" altLang="zh-CN" sz="1800" dirty="0" smtClean="0">
                          <a:latin typeface="+mn-lt"/>
                        </a:rPr>
                        <a:t>L</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9.525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0.381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HTD8M</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8</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0.686</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54702">
                <a:tc>
                  <a:txBody>
                    <a:bodyPr/>
                    <a:p>
                      <a:pPr algn="ctr"/>
                      <a:r>
                        <a:rPr lang="en-US" altLang="zh-CN" sz="1800" dirty="0" smtClean="0">
                          <a:latin typeface="+mn-lt"/>
                        </a:rPr>
                        <a:t>H</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12.700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0.686</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HTD14M</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14</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zh-CN" sz="1800" b="0" i="0" u="none" strike="noStrike" cap="none" normalizeH="0" baseline="0" dirty="0" smtClean="0">
                          <a:ln>
                            <a:noFill/>
                          </a:ln>
                          <a:solidFill>
                            <a:schemeClr val="tx1"/>
                          </a:solidFill>
                          <a:effectLst/>
                          <a:latin typeface="+mn-lt"/>
                          <a:ea typeface="MS PGothic" panose="020B0600070205080204" pitchFamily="34" charset="-128"/>
                        </a:rPr>
                        <a:t>1.397</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60040">
                <a:tc>
                  <a:txBody>
                    <a:bodyPr/>
                    <a:p>
                      <a:pPr algn="ctr"/>
                      <a:r>
                        <a:rPr lang="en-US" altLang="zh-CN" sz="1800" dirty="0" smtClean="0">
                          <a:latin typeface="+mn-lt"/>
                        </a:rPr>
                        <a:t>XH</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22.225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1.397</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HTD20M</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2.159</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60040">
                <a:tc>
                  <a:txBody>
                    <a:bodyPr/>
                    <a:p>
                      <a:pPr algn="ctr"/>
                      <a:r>
                        <a:rPr lang="en-US" altLang="zh-CN" sz="1800" dirty="0" smtClean="0">
                          <a:latin typeface="+mn-lt"/>
                        </a:rPr>
                        <a:t>XXH</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31.750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1.525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T2.5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0.3</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05750">
                <a:tc>
                  <a:txBody>
                    <a:bodyPr/>
                    <a:p>
                      <a:pPr algn="ctr"/>
                      <a:r>
                        <a:rPr lang="en-US" altLang="zh-CN" sz="1800" dirty="0" smtClean="0">
                          <a:latin typeface="+mn-lt"/>
                        </a:rPr>
                        <a:t>S2M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0.254</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54702">
                <a:tc>
                  <a:txBody>
                    <a:bodyPr/>
                    <a:p>
                      <a:pPr algn="ctr"/>
                      <a:r>
                        <a:rPr lang="en-US" altLang="zh-CN" sz="1800" dirty="0" smtClean="0">
                          <a:latin typeface="+mn-lt"/>
                        </a:rPr>
                        <a:t>S3M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3</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0.381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T10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65378">
                <a:tc>
                  <a:txBody>
                    <a:bodyPr/>
                    <a:p>
                      <a:pPr algn="ctr"/>
                      <a:r>
                        <a:rPr lang="en-US" altLang="zh-CN" sz="1800" dirty="0" smtClean="0">
                          <a:latin typeface="+mn-lt"/>
                        </a:rPr>
                        <a:t>S4.5M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4.5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0.381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T20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r h="360040">
                <a:tc>
                  <a:txBody>
                    <a:bodyPr/>
                    <a:p>
                      <a:pPr algn="ctr"/>
                      <a:r>
                        <a:rPr lang="en-US" altLang="zh-CN" sz="1800" dirty="0" smtClean="0">
                          <a:latin typeface="+mn-lt"/>
                        </a:rPr>
                        <a:t>S5M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0.48</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AT5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60040">
                <a:tc>
                  <a:txBody>
                    <a:bodyPr/>
                    <a:p>
                      <a:pPr algn="ctr"/>
                      <a:r>
                        <a:rPr lang="en-US" altLang="zh-CN" sz="1800" dirty="0" smtClean="0">
                          <a:latin typeface="+mn-lt"/>
                        </a:rPr>
                        <a:t>S8M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8</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0.686</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AT10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60040">
                <a:tc>
                  <a:txBody>
                    <a:bodyPr/>
                    <a:p>
                      <a:pPr algn="ctr"/>
                      <a:r>
                        <a:rPr lang="en-US" altLang="zh-CN" sz="1800" dirty="0" smtClean="0">
                          <a:latin typeface="+mn-lt"/>
                        </a:rPr>
                        <a:t>S14M</a:t>
                      </a:r>
                      <a:endParaRPr lang="zh-CN" altLang="en-US" sz="1800" dirty="0">
                        <a:latin typeface="+mn-lt"/>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14</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zh-CN" sz="1800" b="0" i="0" u="none" strike="noStrike" cap="none" normalizeH="0" baseline="0" dirty="0" smtClean="0">
                          <a:ln>
                            <a:noFill/>
                          </a:ln>
                          <a:solidFill>
                            <a:schemeClr val="tx1"/>
                          </a:solidFill>
                          <a:effectLst/>
                          <a:latin typeface="+mn-lt"/>
                          <a:ea typeface="MS PGothic" panose="020B0600070205080204" pitchFamily="34" charset="-128"/>
                        </a:rPr>
                        <a:t>1.397</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AT20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20</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p>
                      <a:pPr marL="0" marR="0" lvl="0" indent="0" algn="ctr" defTabSz="914400" rtl="0" eaLnBrk="1" fontAlgn="base" latinLnBrk="0" hangingPunct="1">
                        <a:lnSpc>
                          <a:spcPts val="1400"/>
                        </a:lnSpc>
                        <a:spcBef>
                          <a:spcPct val="0"/>
                        </a:spcBef>
                        <a:spcAft>
                          <a:spcPct val="0"/>
                        </a:spcAft>
                        <a:buClrTx/>
                        <a:buSzTx/>
                        <a:buFont typeface="Arial" panose="020B0604020202020204" pitchFamily="34" charset="0"/>
                        <a:buNone/>
                      </a:pPr>
                      <a:r>
                        <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rPr>
                        <a:t>1.5</a:t>
                      </a:r>
                      <a:endParaRPr kumimoji="0" lang="en-US" altLang="ja-JP" sz="1800" b="0" i="0" u="none" strike="noStrike" cap="none" normalizeH="0" baseline="0" dirty="0" smtClean="0">
                        <a:ln>
                          <a:noFill/>
                        </a:ln>
                        <a:solidFill>
                          <a:schemeClr val="tx1"/>
                        </a:solidFill>
                        <a:effectLst/>
                        <a:latin typeface="+mn-lt"/>
                        <a:ea typeface="MS PGothic" panose="020B0600070205080204" pitchFamily="34" charset="-128"/>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533400" y="1676400"/>
            <a:ext cx="2895600" cy="35972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圆弧齿形的皮带（</a:t>
            </a:r>
            <a:r>
              <a:rPr lang="en-US" altLang="zh-CN" sz="2000">
                <a:solidFill>
                  <a:schemeClr val="tx1"/>
                </a:solidFill>
                <a:ea typeface="黑体" panose="02010609060101010101" pitchFamily="49" charset="-122"/>
              </a:rPr>
              <a:t>HTD, GT2</a:t>
            </a:r>
            <a:r>
              <a:rPr lang="zh-CN" altLang="en-US" sz="2000">
                <a:solidFill>
                  <a:schemeClr val="tx1"/>
                </a:solidFill>
                <a:ea typeface="黑体" panose="02010609060101010101" pitchFamily="49" charset="-122"/>
              </a:rPr>
              <a:t>）在小于最小带轮直径要求的系统中运转，会造成带体大面积分解，芯线断裂。</a:t>
            </a:r>
            <a:endParaRPr lang="zh-CN" altLang="en-US" sz="20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梯形齿皮（</a:t>
            </a:r>
            <a:r>
              <a:rPr lang="en-US" altLang="zh-CN" sz="2000">
                <a:solidFill>
                  <a:schemeClr val="tx1"/>
                </a:solidFill>
                <a:ea typeface="黑体" panose="02010609060101010101" pitchFamily="49" charset="-122"/>
              </a:rPr>
              <a:t>XL, L, H</a:t>
            </a:r>
            <a:r>
              <a:rPr lang="zh-CN" altLang="en-US" sz="2000">
                <a:solidFill>
                  <a:schemeClr val="tx1"/>
                </a:solidFill>
                <a:ea typeface="黑体" panose="02010609060101010101" pitchFamily="49" charset="-122"/>
              </a:rPr>
              <a:t>）带在这种情况下，通常会是齿根开裂或带齿剪切，但芯线断裂倒不常见。</a:t>
            </a:r>
            <a:endParaRPr lang="zh-CN" altLang="en-US" sz="20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505200" y="1676400"/>
            <a:ext cx="5160645" cy="378396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带轮过小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Sub-minimal Sprocket Belt Failure</a:t>
            </a:r>
            <a:endParaRPr lang="zh-CN" altLang="zh-CN" sz="2400">
              <a:solidFill>
                <a:schemeClr val="tx1"/>
              </a:solidFill>
              <a:ea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533400" y="1447800"/>
            <a:ext cx="3886200" cy="4351338"/>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过高的张紧力会导致带轮磨损。运行很长时间的皮带有时其齿面帆布完全磨损，这种情况预示着带轮的磨损已经发生。</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皮带的磨损有时会使芯线接触带轮，使带轮磨损。</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带轮齿顶有如有突起，则带轮一定磨损了。最好用螺丝批去感觉这种磨损，以免伤害到手指，因为带轮磨损处可能会变得非常尖利。这时必须更换带轮。</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在磨蚀空气中，带轮非常容易被迅速磨损，这种磨损往往使带轮的外径减小。</a:t>
            </a:r>
            <a:endParaRPr lang="zh-CN" altLang="en-US" sz="1800">
              <a:solidFill>
                <a:schemeClr val="tx1"/>
              </a:solidFill>
              <a:ea typeface="黑体" panose="02010609060101010101" pitchFamily="49" charset="-122"/>
            </a:endParaRPr>
          </a:p>
        </p:txBody>
      </p:sp>
      <p:pic>
        <p:nvPicPr>
          <p:cNvPr id="4" name="Picture 11"/>
          <p:cNvPicPr>
            <a:picLocks noChangeAspect="1" noChangeArrowheads="1"/>
          </p:cNvPicPr>
          <p:nvPr/>
        </p:nvPicPr>
        <p:blipFill>
          <a:blip r:embed="rId1" cstate="print"/>
          <a:srcRect/>
          <a:stretch>
            <a:fillRect/>
          </a:stretch>
        </p:blipFill>
        <p:spPr bwMode="auto">
          <a:xfrm>
            <a:off x="5029200" y="1506220"/>
            <a:ext cx="3447415" cy="2894965"/>
          </a:xfrm>
          <a:prstGeom prst="rect">
            <a:avLst/>
          </a:prstGeom>
          <a:noFill/>
          <a:ln w="9525">
            <a:noFill/>
            <a:miter lim="800000"/>
            <a:headEnd/>
            <a:tailEnd/>
          </a:ln>
          <a:effectLst/>
        </p:spPr>
      </p:pic>
      <p:sp>
        <p:nvSpPr>
          <p:cNvPr id="5" name="Text Box 12"/>
          <p:cNvSpPr txBox="1">
            <a:spLocks noChangeArrowheads="1"/>
          </p:cNvSpPr>
          <p:nvPr/>
        </p:nvSpPr>
        <p:spPr bwMode="auto">
          <a:xfrm>
            <a:off x="4724400" y="4419600"/>
            <a:ext cx="3886200" cy="1436688"/>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600">
                <a:solidFill>
                  <a:schemeClr val="tx1"/>
                </a:solidFill>
                <a:ea typeface="黑体" panose="02010609060101010101" pitchFamily="49" charset="-122"/>
              </a:rPr>
              <a:t>磨损处光亮平滑，尺寸改变形成钩形磨损。镀铬能大大延长带轮寿命。</a:t>
            </a:r>
            <a:endParaRPr lang="zh-CN" altLang="en-US" sz="16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600">
                <a:solidFill>
                  <a:schemeClr val="tx1"/>
                </a:solidFill>
                <a:ea typeface="黑体" panose="02010609060101010101" pitchFamily="49" charset="-122"/>
              </a:rPr>
              <a:t>重新安装的皮带的寿命大大低于先前的，也需要对带轮的磨损情况进行仔细检查。</a:t>
            </a:r>
            <a:endParaRPr lang="zh-CN" altLang="en-US" sz="1600">
              <a:solidFill>
                <a:schemeClr val="tx1"/>
              </a:solidFill>
              <a:ea typeface="黑体" panose="02010609060101010101" pitchFamily="49"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带轮磨损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Worn Sprocket</a:t>
            </a:r>
            <a:endParaRPr lang="zh-CN" altLang="zh-CN" sz="2400">
              <a:solidFill>
                <a:schemeClr val="tx1"/>
              </a:solidFill>
              <a:ea typeface="黑体" panose="02010609060101010101" pitchFamily="49"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304800" y="1524000"/>
            <a:ext cx="3886200" cy="4076700"/>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皮带运行在有窜动带轮的系统中时，张紧力会随着带轮的旋转周期性的升降。窜动越厉害，张紧力的变动就越大。在此情况下，皮带如同被碾平一般，齿也会被剪切。如右图。</a:t>
            </a:r>
            <a:endParaRPr lang="zh-CN" altLang="en-US" sz="18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此情况与中等尺寸带轮传动中张紧力过高导致皮带碾平类似。</a:t>
            </a:r>
            <a:endParaRPr lang="zh-CN" altLang="en-US" sz="18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而周期性变化的张力往往导致齿同时被剪切和芯线断裂。</a:t>
            </a:r>
            <a:endParaRPr lang="zh-CN" altLang="en-US" sz="18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带轮往锥套上安装，或在最小的带轮光孔基础上进行再扩孔后安装时，往往容易发生窜动。</a:t>
            </a:r>
            <a:endParaRPr lang="zh-CN" altLang="en-US" sz="1800" dirty="0">
              <a:solidFill>
                <a:schemeClr val="tx1"/>
              </a:solidFill>
              <a:ea typeface="黑体" panose="02010609060101010101" pitchFamily="49" charset="-122"/>
            </a:endParaRPr>
          </a:p>
        </p:txBody>
      </p:sp>
      <p:pic>
        <p:nvPicPr>
          <p:cNvPr id="4" name="Picture 6"/>
          <p:cNvPicPr>
            <a:picLocks noChangeAspect="1" noChangeArrowheads="1"/>
          </p:cNvPicPr>
          <p:nvPr/>
        </p:nvPicPr>
        <p:blipFill>
          <a:blip r:embed="rId1" cstate="print"/>
          <a:srcRect/>
          <a:stretch>
            <a:fillRect/>
          </a:stretch>
        </p:blipFill>
        <p:spPr bwMode="auto">
          <a:xfrm>
            <a:off x="4406900" y="1600200"/>
            <a:ext cx="4139565" cy="3145155"/>
          </a:xfrm>
          <a:prstGeom prst="rect">
            <a:avLst/>
          </a:prstGeom>
          <a:noFill/>
          <a:ln w="9525">
            <a:noFill/>
            <a:miter lim="800000"/>
            <a:headEnd/>
            <a:tailEnd/>
          </a:ln>
          <a:effectLst/>
        </p:spPr>
      </p:pic>
      <p:sp>
        <p:nvSpPr>
          <p:cNvPr id="5" name="Text Box 7"/>
          <p:cNvSpPr txBox="1">
            <a:spLocks noChangeArrowheads="1"/>
          </p:cNvSpPr>
          <p:nvPr/>
        </p:nvSpPr>
        <p:spPr bwMode="auto">
          <a:xfrm>
            <a:off x="4343400" y="4819650"/>
            <a:ext cx="4267200" cy="915988"/>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如何按照标准进行上述安装工作，以及如何确保轴孔的配合，在盖茨的相关设计手册中有详细的说明。</a:t>
            </a:r>
            <a:endParaRPr lang="zh-CN" altLang="en-US" sz="1800">
              <a:solidFill>
                <a:schemeClr val="tx1"/>
              </a:solidFill>
              <a:ea typeface="黑体" panose="02010609060101010101" pitchFamily="49"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带轮窜动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Sprocket Run-Out</a:t>
            </a:r>
            <a:endParaRPr lang="zh-CN" altLang="zh-CN" sz="2400">
              <a:solidFill>
                <a:schemeClr val="tx1"/>
              </a:solidFill>
              <a:ea typeface="黑体" panose="02010609060101010101" pitchFamily="49"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381000" y="2240280"/>
            <a:ext cx="3657600" cy="23780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dirty="0">
                <a:solidFill>
                  <a:schemeClr val="tx1"/>
                </a:solidFill>
                <a:ea typeface="黑体" panose="02010609060101010101" pitchFamily="49" charset="-122"/>
              </a:rPr>
              <a:t>异物进入轮系中通常对带齿及芯线都会造成损伤。一部分的芯线断裂后，会大大降低整条皮带的拉伸强度。</a:t>
            </a:r>
            <a:endParaRPr lang="zh-CN" altLang="en-US" sz="20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en-US" altLang="zh-CN" sz="2000" dirty="0">
                <a:solidFill>
                  <a:schemeClr val="tx1"/>
                </a:solidFill>
                <a:ea typeface="黑体" panose="02010609060101010101" pitchFamily="49" charset="-122"/>
              </a:rPr>
              <a:t> </a:t>
            </a:r>
            <a:r>
              <a:rPr lang="zh-CN" altLang="en-US" sz="2000" dirty="0">
                <a:solidFill>
                  <a:schemeClr val="tx1"/>
                </a:solidFill>
                <a:ea typeface="黑体" panose="02010609060101010101" pitchFamily="49" charset="-122"/>
              </a:rPr>
              <a:t>此种情况，应更换皮带，同时检查带轮的损伤情况。应该及时更换受损的带轮。</a:t>
            </a:r>
            <a:endParaRPr lang="zh-CN" altLang="en-US" sz="2000" dirty="0">
              <a:solidFill>
                <a:schemeClr val="tx1"/>
              </a:solidFill>
              <a:ea typeface="黑体" panose="02010609060101010101" pitchFamily="49" charset="-122"/>
            </a:endParaRPr>
          </a:p>
        </p:txBody>
      </p:sp>
      <p:pic>
        <p:nvPicPr>
          <p:cNvPr id="4" name="Picture 6"/>
          <p:cNvPicPr>
            <a:picLocks noChangeAspect="1" noChangeArrowheads="1"/>
          </p:cNvPicPr>
          <p:nvPr/>
        </p:nvPicPr>
        <p:blipFill>
          <a:blip r:embed="rId1" cstate="print"/>
          <a:srcRect/>
          <a:stretch>
            <a:fillRect/>
          </a:stretch>
        </p:blipFill>
        <p:spPr bwMode="auto">
          <a:xfrm>
            <a:off x="4152265" y="1752600"/>
            <a:ext cx="4759325" cy="354330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dirty="0">
                <a:ea typeface="黑体" panose="02010609060101010101" pitchFamily="49" charset="-122"/>
                <a:sym typeface="+mn-ea"/>
              </a:rPr>
              <a:t>异物进入 </a:t>
            </a:r>
            <a:endParaRPr lang="zh-CN" altLang="en-US" sz="2400" dirty="0">
              <a:ea typeface="黑体" panose="02010609060101010101" pitchFamily="49" charset="-122"/>
              <a:sym typeface="+mn-ea"/>
            </a:endParaRPr>
          </a:p>
          <a:p>
            <a:pPr algn="ctr">
              <a:lnSpc>
                <a:spcPct val="60000"/>
              </a:lnSpc>
              <a:spcBef>
                <a:spcPct val="50000"/>
              </a:spcBef>
            </a:pPr>
            <a:r>
              <a:rPr lang="en-US" altLang="zh-CN" sz="2400" dirty="0">
                <a:ea typeface="黑体" panose="02010609060101010101" pitchFamily="49" charset="-122"/>
                <a:sym typeface="+mn-ea"/>
              </a:rPr>
              <a:t>Foreign Objects</a:t>
            </a:r>
            <a:endParaRPr lang="zh-CN" altLang="zh-CN" sz="2400">
              <a:solidFill>
                <a:schemeClr val="tx1"/>
              </a:solidFill>
              <a:ea typeface="黑体" panose="02010609060101010101" pitchFamily="49"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304800" y="2286000"/>
            <a:ext cx="2362200" cy="131127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2000">
                <a:solidFill>
                  <a:schemeClr val="tx1"/>
                </a:solidFill>
                <a:ea typeface="黑体" panose="02010609060101010101" pitchFamily="49" charset="-122"/>
              </a:rPr>
              <a:t>裂纹会形成横向及纵向的趋势，将会产生多变的形状。</a:t>
            </a:r>
            <a:endParaRPr lang="zh-CN" altLang="en-US" sz="2000">
              <a:solidFill>
                <a:schemeClr val="tx1"/>
              </a:solidFill>
              <a:ea typeface="黑体" panose="02010609060101010101" pitchFamily="49" charset="-122"/>
            </a:endParaRPr>
          </a:p>
        </p:txBody>
      </p:sp>
      <p:pic>
        <p:nvPicPr>
          <p:cNvPr id="4" name="Picture 4" descr="crack 2"/>
          <p:cNvPicPr>
            <a:picLocks noChangeAspect="1" noChangeArrowheads="1"/>
          </p:cNvPicPr>
          <p:nvPr/>
        </p:nvPicPr>
        <p:blipFill>
          <a:blip r:embed="rId1" cstate="print"/>
          <a:srcRect/>
          <a:stretch>
            <a:fillRect/>
          </a:stretch>
        </p:blipFill>
        <p:spPr bwMode="auto">
          <a:xfrm>
            <a:off x="2819400" y="1676400"/>
            <a:ext cx="5789613" cy="4341813"/>
          </a:xfrm>
          <a:prstGeom prst="rect">
            <a:avLst/>
          </a:prstGeom>
          <a:noFill/>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化学降解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Chemical Degradation</a:t>
            </a:r>
            <a:endParaRPr lang="zh-CN" altLang="zh-CN" sz="2400">
              <a:solidFill>
                <a:schemeClr val="tx1"/>
              </a:solidFill>
              <a:ea typeface="黑体" panose="02010609060101010101" pitchFamily="49"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685800" y="1981200"/>
            <a:ext cx="2971800" cy="2999740"/>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橡胶带在摄氏</a:t>
            </a:r>
            <a:r>
              <a:rPr lang="en-US" altLang="zh-CN" sz="1800">
                <a:solidFill>
                  <a:schemeClr val="tx1"/>
                </a:solidFill>
                <a:ea typeface="黑体" panose="02010609060101010101" pitchFamily="49" charset="-122"/>
              </a:rPr>
              <a:t>85</a:t>
            </a:r>
            <a:r>
              <a:rPr lang="zh-CN" altLang="en-US" sz="1800">
                <a:solidFill>
                  <a:schemeClr val="tx1"/>
                </a:solidFill>
                <a:ea typeface="黑体" panose="02010609060101010101" pitchFamily="49" charset="-122"/>
              </a:rPr>
              <a:t>度高温下工作较长时间，橡胶成分会变硬，皮带由于运转过程中的完全导致背部出现裂纹。这些裂纹顺着齿的方向平行排列，并且出现在带齿之间。</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en-US" altLang="zh-CN" sz="1800">
                <a:solidFill>
                  <a:schemeClr val="tx1"/>
                </a:solidFill>
                <a:ea typeface="黑体" panose="02010609060101010101" pitchFamily="49" charset="-122"/>
              </a:rPr>
              <a:t> </a:t>
            </a:r>
            <a:r>
              <a:rPr lang="zh-CN" altLang="en-US" sz="1800">
                <a:solidFill>
                  <a:schemeClr val="tx1"/>
                </a:solidFill>
                <a:ea typeface="黑体" panose="02010609060101010101" pitchFamily="49" charset="-122"/>
              </a:rPr>
              <a:t>齿先剪切，然后是芯线断裂。</a:t>
            </a:r>
            <a:endParaRPr lang="zh-CN" altLang="en-US" sz="18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733800" y="1786890"/>
            <a:ext cx="4820920" cy="362458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高温降解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Heat Degradation</a:t>
            </a:r>
            <a:endParaRPr lang="zh-CN" altLang="zh-CN" sz="2400">
              <a:solidFill>
                <a:schemeClr val="tx1"/>
              </a:solidFill>
              <a:ea typeface="黑体" panose="02010609060101010101" pitchFamily="49"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685800" y="2653665"/>
            <a:ext cx="2971800" cy="189166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en-US" altLang="zh-CN" sz="1800" dirty="0">
                <a:solidFill>
                  <a:schemeClr val="tx1"/>
                </a:solidFill>
                <a:ea typeface="黑体" panose="02010609060101010101" pitchFamily="49" charset="-122"/>
              </a:rPr>
              <a:t> </a:t>
            </a:r>
            <a:r>
              <a:rPr lang="zh-CN" altLang="en-US" sz="1800" dirty="0">
                <a:solidFill>
                  <a:schemeClr val="tx1"/>
                </a:solidFill>
                <a:ea typeface="黑体" panose="02010609060101010101" pitchFamily="49" charset="-122"/>
              </a:rPr>
              <a:t>皮带，属于热塑性聚氨酯类型（有一个熔点）。在摄氏</a:t>
            </a:r>
            <a:r>
              <a:rPr lang="en-US" altLang="zh-CN" sz="1800" dirty="0">
                <a:solidFill>
                  <a:schemeClr val="tx1"/>
                </a:solidFill>
                <a:ea typeface="黑体" panose="02010609060101010101" pitchFamily="49" charset="-122"/>
              </a:rPr>
              <a:t>85</a:t>
            </a:r>
            <a:r>
              <a:rPr lang="zh-CN" altLang="en-US" sz="1800" dirty="0">
                <a:solidFill>
                  <a:schemeClr val="tx1"/>
                </a:solidFill>
                <a:ea typeface="黑体" panose="02010609060101010101" pitchFamily="49" charset="-122"/>
              </a:rPr>
              <a:t>度的环境中，带齿将变软、变形。</a:t>
            </a:r>
            <a:endParaRPr lang="zh-CN" altLang="en-US" sz="1800" dirty="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dirty="0">
                <a:solidFill>
                  <a:schemeClr val="tx1"/>
                </a:solidFill>
                <a:ea typeface="黑体" panose="02010609060101010101" pitchFamily="49" charset="-122"/>
              </a:rPr>
              <a:t>在这样的情况下，芯线将失去对带体的支撑。</a:t>
            </a:r>
            <a:endParaRPr lang="zh-CN" altLang="en-US" sz="1800" dirty="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962400" y="1905000"/>
            <a:ext cx="4441825" cy="3439795"/>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高温降解 </a:t>
            </a:r>
            <a:endParaRPr lang="zh-CN" altLang="en-US" sz="2400">
              <a:ea typeface="黑体" panose="02010609060101010101" pitchFamily="49" charset="-122"/>
              <a:sym typeface="+mn-ea"/>
            </a:endParaRPr>
          </a:p>
          <a:p>
            <a:pPr algn="ctr">
              <a:lnSpc>
                <a:spcPct val="60000"/>
              </a:lnSpc>
              <a:spcBef>
                <a:spcPct val="50000"/>
              </a:spcBef>
            </a:pPr>
            <a:r>
              <a:rPr lang="en-US" altLang="zh-CN" sz="2400">
                <a:ea typeface="黑体" panose="02010609060101010101" pitchFamily="49" charset="-122"/>
                <a:sym typeface="+mn-ea"/>
              </a:rPr>
              <a:t>Heat Degradation</a:t>
            </a:r>
            <a:endParaRPr lang="zh-CN" altLang="zh-CN" sz="2400">
              <a:solidFill>
                <a:schemeClr val="tx1"/>
              </a:solidFill>
              <a:ea typeface="黑体" panose="0201060906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3"/>
          <p:cNvSpPr txBox="1">
            <a:spLocks noChangeArrowheads="1"/>
          </p:cNvSpPr>
          <p:nvPr/>
        </p:nvSpPr>
        <p:spPr bwMode="auto">
          <a:xfrm>
            <a:off x="304800" y="1599565"/>
            <a:ext cx="3200400" cy="4213225"/>
          </a:xfrm>
          <a:prstGeom prst="rect">
            <a:avLst/>
          </a:prstGeom>
          <a:noFill/>
          <a:ln w="9525" algn="ctr">
            <a:noFill/>
            <a:miter lim="800000"/>
          </a:ln>
          <a:effectLst/>
        </p:spPr>
        <p:txBody>
          <a:bodyPr lIns="92673" tIns="46337" rIns="92673" bIns="46337">
            <a:spAutoFit/>
          </a:bodyPr>
          <a:p>
            <a:pPr marL="355600" indent="-355600">
              <a:spcBef>
                <a:spcPct val="50000"/>
              </a:spcBef>
              <a:buSzPct val="90000"/>
              <a:buFont typeface="Wingdings" panose="05000000000000000000" pitchFamily="2" charset="2"/>
              <a:buChar char="p"/>
            </a:pPr>
            <a:r>
              <a:rPr lang="en-US" altLang="zh-CN" sz="1800">
                <a:solidFill>
                  <a:schemeClr val="tx1"/>
                </a:solidFill>
                <a:ea typeface="黑体" panose="02010609060101010101" pitchFamily="49" charset="-122"/>
              </a:rPr>
              <a:t> </a:t>
            </a:r>
            <a:r>
              <a:rPr lang="zh-CN" altLang="en-US" sz="1800">
                <a:solidFill>
                  <a:schemeClr val="tx1"/>
                </a:solidFill>
                <a:ea typeface="黑体" panose="02010609060101010101" pitchFamily="49" charset="-122"/>
              </a:rPr>
              <a:t>皮带运行在磨蚀的空气中，像翻砂搅拌机、铁矿石处理设备、磷酸盐采矿传输设备，皮带往往呈向上的角度，带齿侧面磨损。磨损处往往非常光亮。如右图</a:t>
            </a:r>
            <a:r>
              <a:rPr lang="en-US" altLang="zh-CN" sz="1800">
                <a:solidFill>
                  <a:schemeClr val="tx1"/>
                </a:solidFill>
                <a:ea typeface="黑体" panose="02010609060101010101" pitchFamily="49" charset="-122"/>
              </a:rPr>
              <a:t>(Polychain GT2)</a:t>
            </a:r>
            <a:r>
              <a:rPr lang="zh-CN" altLang="en-US" sz="1800">
                <a:solidFill>
                  <a:schemeClr val="tx1"/>
                </a:solidFill>
                <a:ea typeface="黑体" panose="02010609060101010101" pitchFamily="49" charset="-122"/>
              </a:rPr>
              <a:t>。</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 带轮在此环境中也会迅速磨损，需要与皮带一同更换。</a:t>
            </a:r>
            <a:endParaRPr lang="zh-CN" altLang="en-US" sz="1800">
              <a:solidFill>
                <a:schemeClr val="tx1"/>
              </a:solidFill>
              <a:ea typeface="黑体" panose="02010609060101010101" pitchFamily="49" charset="-122"/>
            </a:endParaRPr>
          </a:p>
          <a:p>
            <a:pPr marL="355600" indent="-355600">
              <a:spcBef>
                <a:spcPct val="50000"/>
              </a:spcBef>
              <a:buSzPct val="90000"/>
              <a:buFont typeface="Wingdings" panose="05000000000000000000" pitchFamily="2" charset="2"/>
              <a:buChar char="p"/>
            </a:pPr>
            <a:r>
              <a:rPr lang="zh-CN" altLang="en-US" sz="1800">
                <a:solidFill>
                  <a:schemeClr val="tx1"/>
                </a:solidFill>
                <a:ea typeface="黑体" panose="02010609060101010101" pitchFamily="49" charset="-122"/>
              </a:rPr>
              <a:t>为延长系统寿命，最好安装对洁净空气加压的密封罩，有助于防止外界有污染的磨蚀空气的进入。</a:t>
            </a:r>
            <a:endParaRPr lang="zh-CN" altLang="en-US" sz="1800">
              <a:solidFill>
                <a:schemeClr val="tx1"/>
              </a:solidFill>
              <a:ea typeface="黑体" panose="02010609060101010101" pitchFamily="49" charset="-122"/>
            </a:endParaRPr>
          </a:p>
        </p:txBody>
      </p:sp>
      <p:pic>
        <p:nvPicPr>
          <p:cNvPr id="4" name="Picture 5"/>
          <p:cNvPicPr>
            <a:picLocks noChangeAspect="1" noChangeArrowheads="1"/>
          </p:cNvPicPr>
          <p:nvPr/>
        </p:nvPicPr>
        <p:blipFill>
          <a:blip r:embed="rId1" cstate="print"/>
          <a:srcRect/>
          <a:stretch>
            <a:fillRect/>
          </a:stretch>
        </p:blipFill>
        <p:spPr bwMode="auto">
          <a:xfrm>
            <a:off x="3810000" y="1752600"/>
            <a:ext cx="4699000" cy="3521710"/>
          </a:xfrm>
          <a:prstGeom prst="rect">
            <a:avLst/>
          </a:prstGeom>
          <a:noFill/>
          <a:ln w="9525">
            <a:noFill/>
            <a:miter lim="800000"/>
            <a:headEnd/>
            <a:tailEnd/>
          </a:ln>
          <a:effectLst/>
        </p:spPr>
      </p:pic>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同步带损坏原因分析 </a:t>
            </a:r>
            <a:endParaRPr lang="zh-CN" altLang="en-US" sz="2400" dirty="0" smtClean="0">
              <a:sym typeface="+mn-ea"/>
            </a:endParaRPr>
          </a:p>
        </p:txBody>
      </p:sp>
      <p:sp>
        <p:nvSpPr>
          <p:cNvPr id="9" name="Text Box 23"/>
          <p:cNvSpPr txBox="1">
            <a:spLocks noChangeArrowheads="1"/>
          </p:cNvSpPr>
          <p:nvPr/>
        </p:nvSpPr>
        <p:spPr bwMode="auto">
          <a:xfrm>
            <a:off x="2365375" y="770255"/>
            <a:ext cx="4413250" cy="718185"/>
          </a:xfrm>
          <a:prstGeom prst="rect">
            <a:avLst/>
          </a:prstGeom>
          <a:noFill/>
          <a:ln w="9525">
            <a:noFill/>
            <a:miter lim="800000"/>
          </a:ln>
          <a:effectLst/>
        </p:spPr>
        <p:txBody>
          <a:bodyPr wrap="square" lIns="92673" tIns="46337" rIns="92673" bIns="46337">
            <a:spAutoFit/>
          </a:bodyPr>
          <a:p>
            <a:pPr algn="ctr">
              <a:lnSpc>
                <a:spcPct val="60000"/>
              </a:lnSpc>
              <a:spcBef>
                <a:spcPct val="50000"/>
              </a:spcBef>
            </a:pPr>
            <a:r>
              <a:rPr lang="zh-CN" altLang="en-US" sz="2400">
                <a:ea typeface="黑体" panose="02010609060101010101" pitchFamily="49" charset="-122"/>
                <a:sym typeface="+mn-ea"/>
              </a:rPr>
              <a:t>磨蚀空气 </a:t>
            </a:r>
            <a:endParaRPr lang="zh-CN" altLang="en-US" sz="2400">
              <a:ea typeface="黑体" panose="02010609060101010101" pitchFamily="49" charset="-122"/>
              <a:sym typeface="+mn-ea"/>
            </a:endParaRPr>
          </a:p>
          <a:p>
            <a:pPr algn="ctr">
              <a:lnSpc>
                <a:spcPct val="60000"/>
              </a:lnSpc>
              <a:spcBef>
                <a:spcPct val="50000"/>
              </a:spcBef>
            </a:pPr>
            <a:r>
              <a:rPr lang="zh-CN" altLang="zh-CN" sz="2400">
                <a:ea typeface="黑体" panose="02010609060101010101" pitchFamily="49" charset="-122"/>
                <a:sym typeface="+mn-ea"/>
              </a:rPr>
              <a:t>Abrasive</a:t>
            </a:r>
            <a:r>
              <a:rPr lang="en-US" altLang="zh-CN" sz="2400">
                <a:ea typeface="黑体" panose="02010609060101010101" pitchFamily="49" charset="-122"/>
                <a:sym typeface="+mn-ea"/>
              </a:rPr>
              <a:t> Atmosphere</a:t>
            </a:r>
            <a:endParaRPr lang="zh-CN" altLang="zh-CN" sz="2400">
              <a:solidFill>
                <a:schemeClr val="tx1"/>
              </a:solidFill>
              <a:ea typeface="黑体" panose="02010609060101010101" pitchFamily="49" charset="-122"/>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949450" y="1752600"/>
            <a:ext cx="5245100" cy="1753235"/>
          </a:xfrm>
          <a:prstGeom prst="rect">
            <a:avLst/>
          </a:prstGeom>
          <a:noFill/>
        </p:spPr>
        <p:txBody>
          <a:bodyPr wrap="square" rtlCol="0">
            <a:spAutoFit/>
          </a:bodyPr>
          <a:p>
            <a:pPr algn="ctr">
              <a:lnSpc>
                <a:spcPct val="200000"/>
              </a:lnSpc>
            </a:pPr>
            <a:r>
              <a:rPr lang="en-US" altLang="zh-CN" sz="5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cs typeface="华文行楷" panose="02010800040101010101" charset="-122"/>
              </a:rPr>
              <a:t>THANKS</a:t>
            </a:r>
            <a:endParaRPr lang="en-US" altLang="zh-CN" sz="5400" b="1">
              <a:ln w="9525">
                <a:solidFill>
                  <a:schemeClr val="bg1"/>
                </a:solidFill>
                <a:prstDash val="solid"/>
              </a:ln>
              <a:solidFill>
                <a:schemeClr val="tx1"/>
              </a:solidFill>
              <a:effectLst>
                <a:outerShdw blurRad="12700" dist="38100" dir="2700000" algn="tl" rotWithShape="0">
                  <a:schemeClr val="bg1">
                    <a:lumMod val="50000"/>
                  </a:schemeClr>
                </a:outerShdw>
              </a:effectLst>
              <a:latin typeface="华文楷体" panose="02010600040101010101" charset="-122"/>
              <a:ea typeface="华文楷体" panose="02010600040101010101" charset="-122"/>
              <a:cs typeface="华文行楷" panose="02010800040101010101" charset="-122"/>
            </a:endParaRPr>
          </a:p>
        </p:txBody>
      </p:sp>
      <p:sp>
        <p:nvSpPr>
          <p:cNvPr id="6"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8" name="object 3"/>
          <p:cNvSpPr txBox="1"/>
          <p:nvPr/>
        </p:nvSpPr>
        <p:spPr>
          <a:xfrm>
            <a:off x="147955" y="188595"/>
            <a:ext cx="5262880" cy="410210"/>
          </a:xfrm>
          <a:prstGeom prst="rect">
            <a:avLst/>
          </a:prstGeom>
        </p:spPr>
        <p:txBody>
          <a:bodyPr vert="horz" wrap="square" lIns="0" tIns="0" rIns="0" bIns="0" rtlCol="0">
            <a:spAutoFit/>
          </a:bodyPr>
          <a:lstStyle>
            <a:defPPr>
              <a:defRPr lang="en-US"/>
            </a:defPPr>
          </a:lstStyle>
          <a:p>
            <a:pPr marL="0" marR="0">
              <a:lnSpc>
                <a:spcPts val="3200"/>
              </a:lnSpc>
              <a:spcBef>
                <a:spcPct val="0"/>
              </a:spcBef>
              <a:spcAft>
                <a:spcPct val="0"/>
              </a:spcAft>
            </a:pPr>
            <a:r>
              <a:rPr lang="zh-CN" sz="2400" b="1">
                <a:solidFill>
                  <a:srgbClr val="000000"/>
                </a:solidFill>
                <a:latin typeface="楷体" panose="02010609060101010101" charset="-122"/>
                <a:ea typeface="楷体" panose="02010609060101010101" charset="-122"/>
                <a:cs typeface="楷体" panose="02010609060101010101" charset="-122"/>
              </a:rPr>
              <a:t>亚德法尔克传动系统（昆山）有限公司</a:t>
            </a:r>
            <a:endParaRPr lang="zh-CN" sz="2400" b="1">
              <a:solidFill>
                <a:srgbClr val="000000"/>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2800" dirty="0">
                <a:ea typeface="宋体" panose="02010600030101010101" pitchFamily="2" charset="-122"/>
              </a:rPr>
              <a:t>T </a:t>
            </a:r>
            <a:r>
              <a:rPr lang="zh-CN" altLang="en-US" sz="2800" dirty="0">
                <a:ea typeface="宋体" panose="02010600030101010101" pitchFamily="2" charset="-122"/>
              </a:rPr>
              <a:t>齿型皮带</a:t>
            </a:r>
            <a:r>
              <a:rPr lang="en-US" altLang="zh-CN" sz="2800" dirty="0">
                <a:ea typeface="宋体" panose="02010600030101010101" pitchFamily="2" charset="-122"/>
              </a:rPr>
              <a:t> - T2.5, T5, T10, </a:t>
            </a:r>
            <a:r>
              <a:rPr lang="en-US" altLang="zh-CN" sz="2800" dirty="0" smtClean="0">
                <a:ea typeface="宋体" panose="02010600030101010101" pitchFamily="2" charset="-122"/>
              </a:rPr>
              <a:t>T20</a:t>
            </a:r>
            <a:endParaRPr lang="en-US" altLang="zh-CN" sz="2800" dirty="0">
              <a:ea typeface="宋体" panose="02010600030101010101" pitchFamily="2" charset="-122"/>
            </a:endParaRPr>
          </a:p>
        </p:txBody>
      </p:sp>
      <p:sp>
        <p:nvSpPr>
          <p:cNvPr id="35843" name="Rectangle 3"/>
          <p:cNvSpPr>
            <a:spLocks noGrp="1" noChangeArrowheads="1"/>
          </p:cNvSpPr>
          <p:nvPr/>
        </p:nvSpPr>
        <p:spPr>
          <a:xfrm>
            <a:off x="395536" y="2420888"/>
            <a:ext cx="4041775" cy="3062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000" dirty="0">
                <a:ea typeface="宋体" panose="02010600030101010101" pitchFamily="2" charset="-122"/>
              </a:rPr>
              <a:t>类似于英制齿型</a:t>
            </a:r>
            <a:endParaRPr lang="zh-CN" altLang="en-US" sz="2000" dirty="0">
              <a:ea typeface="宋体" panose="02010600030101010101" pitchFamily="2" charset="-122"/>
            </a:endParaRPr>
          </a:p>
          <a:p>
            <a:r>
              <a:rPr lang="zh-CN" altLang="en-US" sz="2000" dirty="0">
                <a:ea typeface="宋体" panose="02010600030101010101" pitchFamily="2" charset="-122"/>
              </a:rPr>
              <a:t>一般情况下常应用于输送领域</a:t>
            </a:r>
            <a:endParaRPr lang="en-US" altLang="zh-CN" sz="2000" dirty="0">
              <a:ea typeface="宋体" panose="02010600030101010101" pitchFamily="2" charset="-122"/>
            </a:endParaRPr>
          </a:p>
          <a:p>
            <a:r>
              <a:rPr lang="zh-CN" altLang="en-US" sz="2000" dirty="0">
                <a:ea typeface="宋体" panose="02010600030101010101" pitchFamily="2" charset="-122"/>
              </a:rPr>
              <a:t>拥有比英制齿型皮带更深的齿部啮合</a:t>
            </a:r>
            <a:endParaRPr lang="en-US" altLang="zh-CN" sz="2000" dirty="0">
              <a:ea typeface="宋体" panose="02010600030101010101" pitchFamily="2" charset="-122"/>
            </a:endParaRPr>
          </a:p>
          <a:p>
            <a:r>
              <a:rPr lang="zh-CN" altLang="en-US" sz="2000" dirty="0">
                <a:ea typeface="宋体" panose="02010600030101010101" pitchFamily="2" charset="-122"/>
              </a:rPr>
              <a:t>齿部啮合更可靠，但后冲力会更大一点</a:t>
            </a:r>
            <a:r>
              <a:rPr lang="en-US" altLang="zh-CN" sz="2000" dirty="0">
                <a:ea typeface="宋体" panose="02010600030101010101" pitchFamily="2" charset="-122"/>
              </a:rPr>
              <a:t> </a:t>
            </a:r>
            <a:endParaRPr lang="en-US" altLang="zh-CN" sz="2000" dirty="0">
              <a:ea typeface="宋体" panose="02010600030101010101" pitchFamily="2" charset="-122"/>
            </a:endParaRPr>
          </a:p>
        </p:txBody>
      </p:sp>
      <p:grpSp>
        <p:nvGrpSpPr>
          <p:cNvPr id="10" name="组合 9"/>
          <p:cNvGrpSpPr/>
          <p:nvPr/>
        </p:nvGrpSpPr>
        <p:grpSpPr>
          <a:xfrm>
            <a:off x="4500245" y="2172335"/>
            <a:ext cx="4419600" cy="2513330"/>
            <a:chOff x="7087" y="3421"/>
            <a:chExt cx="6960" cy="3958"/>
          </a:xfrm>
        </p:grpSpPr>
        <p:pic>
          <p:nvPicPr>
            <p:cNvPr id="35844" name="Picture 4" descr="TProfile"/>
            <p:cNvPicPr>
              <a:picLocks noGrp="1" noChangeAspect="1" noChangeArrowheads="1"/>
            </p:cNvPicPr>
            <p:nvPr/>
          </p:nvPicPr>
          <p:blipFill>
            <a:blip r:embed="rId1" cstate="print"/>
            <a:stretch>
              <a:fillRect/>
            </a:stretch>
          </p:blipFill>
          <p:spPr>
            <a:xfrm>
              <a:off x="7320" y="4276"/>
              <a:ext cx="6360" cy="2705"/>
            </a:xfrm>
            <a:prstGeom prst="rect">
              <a:avLst/>
            </a:prstGeom>
            <a:noFill/>
          </p:spPr>
        </p:pic>
        <p:sp>
          <p:nvSpPr>
            <p:cNvPr id="35845" name="Rectangle 5"/>
            <p:cNvSpPr>
              <a:spLocks noChangeArrowheads="1"/>
            </p:cNvSpPr>
            <p:nvPr/>
          </p:nvSpPr>
          <p:spPr bwMode="auto">
            <a:xfrm>
              <a:off x="7087" y="3421"/>
              <a:ext cx="6961"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3"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5"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9"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noChangeArrowheads="1"/>
          </p:cNvSpPr>
          <p:nvPr/>
        </p:nvSpPr>
        <p:spPr>
          <a:xfrm>
            <a:off x="1403648" y="1340768"/>
            <a:ext cx="6916737" cy="8367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endParaRPr lang="en-US" altLang="zh-CN" dirty="0">
              <a:ea typeface="宋体" panose="02010600030101010101" pitchFamily="2" charset="-122"/>
            </a:endParaRPr>
          </a:p>
        </p:txBody>
      </p:sp>
      <p:sp>
        <p:nvSpPr>
          <p:cNvPr id="33795" name="Rectangle 3"/>
          <p:cNvSpPr>
            <a:spLocks noGrp="1" noChangeArrowheads="1"/>
          </p:cNvSpPr>
          <p:nvPr/>
        </p:nvSpPr>
        <p:spPr>
          <a:xfrm>
            <a:off x="457002" y="2177678"/>
            <a:ext cx="4041775" cy="3528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30000"/>
              </a:lnSpc>
            </a:pPr>
            <a:r>
              <a:rPr lang="zh-CN" altLang="en-US" sz="2000" dirty="0">
                <a:latin typeface="宋体" panose="02010600030101010101" pitchFamily="2" charset="-122"/>
                <a:ea typeface="宋体" panose="02010600030101010101" pitchFamily="2" charset="-122"/>
              </a:rPr>
              <a:t>传统梯形齿</a:t>
            </a:r>
            <a:endParaRPr lang="en-US" altLang="zh-CN" sz="2000" dirty="0">
              <a:latin typeface="宋体" panose="02010600030101010101" pitchFamily="2" charset="-122"/>
              <a:ea typeface="宋体" panose="02010600030101010101" pitchFamily="2" charset="-122"/>
            </a:endParaRPr>
          </a:p>
          <a:p>
            <a:pPr>
              <a:lnSpc>
                <a:spcPct val="130000"/>
              </a:lnSpc>
            </a:pPr>
            <a:r>
              <a:rPr lang="zh-CN" altLang="en-US" sz="2000" dirty="0">
                <a:latin typeface="宋体" panose="02010600030101010101" pitchFamily="2" charset="-122"/>
                <a:ea typeface="宋体" panose="02010600030101010101" pitchFamily="2" charset="-122"/>
              </a:rPr>
              <a:t>一般情况下常应用于输送领域</a:t>
            </a:r>
            <a:endParaRPr lang="en-US" altLang="zh-CN" sz="2000" dirty="0">
              <a:latin typeface="宋体" panose="02010600030101010101" pitchFamily="2" charset="-122"/>
              <a:ea typeface="宋体" panose="02010600030101010101" pitchFamily="2" charset="-122"/>
            </a:endParaRPr>
          </a:p>
          <a:p>
            <a:pPr>
              <a:lnSpc>
                <a:spcPct val="130000"/>
              </a:lnSpc>
            </a:pPr>
            <a:r>
              <a:rPr lang="zh-CN" altLang="en-US" sz="2000" dirty="0">
                <a:latin typeface="宋体" panose="02010600030101010101" pitchFamily="2" charset="-122"/>
                <a:ea typeface="宋体" panose="02010600030101010101" pitchFamily="2" charset="-122"/>
              </a:rPr>
              <a:t>模制齿型皮带是精确定位传动的理想选择</a:t>
            </a:r>
            <a:endParaRPr lang="en-US" altLang="zh-CN" sz="2000" dirty="0">
              <a:latin typeface="宋体" panose="02010600030101010101" pitchFamily="2" charset="-122"/>
              <a:ea typeface="宋体" panose="02010600030101010101" pitchFamily="2" charset="-122"/>
            </a:endParaRPr>
          </a:p>
          <a:p>
            <a:pPr>
              <a:lnSpc>
                <a:spcPct val="130000"/>
              </a:lnSpc>
            </a:pPr>
            <a:r>
              <a:rPr lang="zh-CN" altLang="en-US" sz="2000" dirty="0">
                <a:latin typeface="宋体" panose="02010600030101010101" pitchFamily="2" charset="-122"/>
                <a:ea typeface="宋体" panose="02010600030101010101" pitchFamily="2" charset="-122"/>
              </a:rPr>
              <a:t>皮带齿部的面积比较大为顺滑的皮带传动提供保证</a:t>
            </a:r>
            <a:endParaRPr lang="zh-CN" altLang="en-US" sz="2000" dirty="0">
              <a:latin typeface="宋体" panose="02010600030101010101" pitchFamily="2" charset="-122"/>
              <a:ea typeface="宋体" panose="02010600030101010101" pitchFamily="2" charset="-122"/>
            </a:endParaRPr>
          </a:p>
        </p:txBody>
      </p:sp>
      <p:grpSp>
        <p:nvGrpSpPr>
          <p:cNvPr id="3" name="组合 2"/>
          <p:cNvGrpSpPr/>
          <p:nvPr/>
        </p:nvGrpSpPr>
        <p:grpSpPr>
          <a:xfrm>
            <a:off x="4953000" y="2286000"/>
            <a:ext cx="3628390" cy="2513330"/>
            <a:chOff x="7800" y="3960"/>
            <a:chExt cx="5714" cy="3958"/>
          </a:xfrm>
        </p:grpSpPr>
        <p:pic>
          <p:nvPicPr>
            <p:cNvPr id="33796" name="Picture 4" descr="Inch"/>
            <p:cNvPicPr>
              <a:picLocks noChangeAspect="1" noChangeArrowheads="1"/>
            </p:cNvPicPr>
            <p:nvPr/>
          </p:nvPicPr>
          <p:blipFill>
            <a:blip r:embed="rId1" cstate="print"/>
            <a:srcRect/>
            <a:stretch>
              <a:fillRect/>
            </a:stretch>
          </p:blipFill>
          <p:spPr bwMode="auto">
            <a:xfrm>
              <a:off x="7920" y="5040"/>
              <a:ext cx="5340" cy="2145"/>
            </a:xfrm>
            <a:prstGeom prst="rect">
              <a:avLst/>
            </a:prstGeom>
            <a:noFill/>
            <a:ln w="9525">
              <a:noFill/>
              <a:miter lim="800000"/>
              <a:headEnd/>
              <a:tailEnd/>
            </a:ln>
          </p:spPr>
        </p:pic>
        <p:sp>
          <p:nvSpPr>
            <p:cNvPr id="33797" name="Rectangle 5"/>
            <p:cNvSpPr>
              <a:spLocks noChangeArrowheads="1"/>
            </p:cNvSpPr>
            <p:nvPr/>
          </p:nvSpPr>
          <p:spPr bwMode="auto">
            <a:xfrm>
              <a:off x="7800" y="3960"/>
              <a:ext cx="5715"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2800" dirty="0">
                <a:ea typeface="宋体" panose="02010600030101010101" pitchFamily="2" charset="-122"/>
                <a:sym typeface="+mn-ea"/>
              </a:rPr>
              <a:t>英制齿型皮带</a:t>
            </a:r>
            <a:r>
              <a:rPr lang="en-US" altLang="zh-CN" sz="2800" dirty="0">
                <a:ea typeface="宋体" panose="02010600030101010101" pitchFamily="2" charset="-122"/>
                <a:sym typeface="+mn-ea"/>
              </a:rPr>
              <a:t> - XL, L, H, </a:t>
            </a:r>
            <a:r>
              <a:rPr lang="en-US" altLang="zh-CN" sz="2800" dirty="0" smtClean="0">
                <a:ea typeface="宋体" panose="02010600030101010101" pitchFamily="2" charset="-122"/>
                <a:sym typeface="+mn-ea"/>
              </a:rPr>
              <a:t>XH</a:t>
            </a:r>
            <a:endParaRPr lang="en-US" altLang="zh-CN" sz="2800" dirty="0">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Rectangle 2"/>
          <p:cNvSpPr>
            <a:spLocks noGrp="1" noChangeArrowheads="1"/>
          </p:cNvSpPr>
          <p:nvPr/>
        </p:nvSpPr>
        <p:spPr>
          <a:xfrm>
            <a:off x="1259632" y="1124744"/>
            <a:ext cx="6916737" cy="696912"/>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endParaRPr lang="en-US" altLang="zh-CN" dirty="0">
              <a:ea typeface="宋体" panose="02010600030101010101" pitchFamily="2" charset="-122"/>
            </a:endParaRPr>
          </a:p>
        </p:txBody>
      </p:sp>
      <p:sp>
        <p:nvSpPr>
          <p:cNvPr id="37891" name="Rectangle 3"/>
          <p:cNvSpPr>
            <a:spLocks noGrp="1" noChangeArrowheads="1"/>
          </p:cNvSpPr>
          <p:nvPr/>
        </p:nvSpPr>
        <p:spPr>
          <a:xfrm>
            <a:off x="380931" y="2514352"/>
            <a:ext cx="4041775" cy="29098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2000" dirty="0">
                <a:latin typeface="宋体" panose="02010600030101010101" pitchFamily="2" charset="-122"/>
                <a:ea typeface="宋体" panose="02010600030101010101" pitchFamily="2" charset="-122"/>
              </a:rPr>
              <a:t>由于很小的后冲力，拥有更大的承载力</a:t>
            </a:r>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拥有坚硬的齿部，是线性移动和定位传动的理想选择</a:t>
            </a:r>
            <a:endParaRPr lang="zh-CN" altLang="en-US"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需要更大的带轮</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p:txBody>
      </p:sp>
      <p:grpSp>
        <p:nvGrpSpPr>
          <p:cNvPr id="8" name="组合 7"/>
          <p:cNvGrpSpPr/>
          <p:nvPr/>
        </p:nvGrpSpPr>
        <p:grpSpPr>
          <a:xfrm>
            <a:off x="4839335" y="2438400"/>
            <a:ext cx="3628390" cy="2513330"/>
            <a:chOff x="7560" y="4680"/>
            <a:chExt cx="5714" cy="3958"/>
          </a:xfrm>
        </p:grpSpPr>
        <p:pic>
          <p:nvPicPr>
            <p:cNvPr id="37892" name="Picture 4" descr="AT Profile"/>
            <p:cNvPicPr>
              <a:picLocks noGrp="1" noChangeAspect="1" noChangeArrowheads="1"/>
            </p:cNvPicPr>
            <p:nvPr/>
          </p:nvPicPr>
          <p:blipFill>
            <a:blip r:embed="rId1" cstate="print"/>
            <a:srcRect/>
            <a:stretch>
              <a:fillRect/>
            </a:stretch>
          </p:blipFill>
          <p:spPr>
            <a:xfrm>
              <a:off x="7859" y="5280"/>
              <a:ext cx="5118" cy="2855"/>
            </a:xfrm>
            <a:prstGeom prst="rect">
              <a:avLst/>
            </a:prstGeom>
            <a:noFill/>
          </p:spPr>
        </p:pic>
        <p:sp>
          <p:nvSpPr>
            <p:cNvPr id="37893" name="Rectangle 5"/>
            <p:cNvSpPr>
              <a:spLocks noChangeArrowheads="1"/>
            </p:cNvSpPr>
            <p:nvPr/>
          </p:nvSpPr>
          <p:spPr bwMode="auto">
            <a:xfrm>
              <a:off x="7560" y="4680"/>
              <a:ext cx="5715"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3"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4"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5"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2800" dirty="0">
                <a:ea typeface="宋体" panose="02010600030101010101" pitchFamily="2" charset="-122"/>
                <a:sym typeface="+mn-ea"/>
              </a:rPr>
              <a:t>AT </a:t>
            </a:r>
            <a:r>
              <a:rPr lang="zh-CN" altLang="en-US" sz="2800" dirty="0">
                <a:ea typeface="宋体" panose="02010600030101010101" pitchFamily="2" charset="-122"/>
                <a:sym typeface="+mn-ea"/>
              </a:rPr>
              <a:t>齿型皮带</a:t>
            </a:r>
            <a:r>
              <a:rPr lang="en-US" altLang="zh-CN" sz="2800" dirty="0">
                <a:ea typeface="宋体" panose="02010600030101010101" pitchFamily="2" charset="-122"/>
                <a:sym typeface="+mn-ea"/>
              </a:rPr>
              <a:t> - AT5, AT10, </a:t>
            </a:r>
            <a:r>
              <a:rPr lang="en-US" altLang="zh-CN" sz="2800" dirty="0" smtClean="0">
                <a:ea typeface="宋体" panose="02010600030101010101" pitchFamily="2" charset="-122"/>
                <a:sym typeface="+mn-ea"/>
              </a:rPr>
              <a:t>AT20</a:t>
            </a:r>
            <a:endParaRPr lang="en-US" altLang="zh-CN" sz="2800" dirty="0">
              <a:ea typeface="宋体" panose="0201060003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Rectangle 2"/>
          <p:cNvSpPr>
            <a:spLocks noGrp="1" noChangeArrowheads="1"/>
          </p:cNvSpPr>
          <p:nvPr/>
        </p:nvSpPr>
        <p:spPr>
          <a:xfrm>
            <a:off x="1187624" y="1196752"/>
            <a:ext cx="6916737" cy="6969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endParaRPr lang="en-US" altLang="zh-CN" sz="3200" dirty="0">
              <a:ea typeface="宋体" panose="02010600030101010101" pitchFamily="2" charset="-122"/>
            </a:endParaRPr>
          </a:p>
        </p:txBody>
      </p:sp>
      <p:sp>
        <p:nvSpPr>
          <p:cNvPr id="41987" name="Rectangle 3"/>
          <p:cNvSpPr>
            <a:spLocks noGrp="1" noChangeArrowheads="1"/>
          </p:cNvSpPr>
          <p:nvPr/>
        </p:nvSpPr>
        <p:spPr>
          <a:xfrm>
            <a:off x="533584" y="2220987"/>
            <a:ext cx="4041775" cy="27574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40000"/>
              </a:lnSpc>
            </a:pPr>
            <a:r>
              <a:rPr lang="zh-CN" altLang="en-US" sz="2000" dirty="0">
                <a:ea typeface="宋体" panose="02010600030101010101" pitchFamily="2" charset="-122"/>
              </a:rPr>
              <a:t>圆弧形齿部</a:t>
            </a:r>
            <a:r>
              <a:rPr lang="en-US" altLang="zh-CN" sz="2000" dirty="0">
                <a:ea typeface="宋体" panose="02010600030101010101" pitchFamily="2" charset="-122"/>
              </a:rPr>
              <a:t>-</a:t>
            </a:r>
            <a:r>
              <a:rPr lang="zh-CN" altLang="en-US" sz="2000" dirty="0">
                <a:ea typeface="宋体" panose="02010600030101010101" pitchFamily="2" charset="-122"/>
              </a:rPr>
              <a:t>类似于</a:t>
            </a:r>
            <a:r>
              <a:rPr lang="en-US" altLang="zh-CN" sz="2000" dirty="0">
                <a:ea typeface="宋体" panose="02010600030101010101" pitchFamily="2" charset="-122"/>
              </a:rPr>
              <a:t>STD</a:t>
            </a:r>
            <a:endParaRPr lang="en-US" altLang="zh-CN" sz="2000" dirty="0">
              <a:ea typeface="宋体" panose="02010600030101010101" pitchFamily="2" charset="-122"/>
            </a:endParaRPr>
          </a:p>
          <a:p>
            <a:r>
              <a:rPr lang="zh-CN" altLang="en-US" sz="2000" dirty="0">
                <a:ea typeface="宋体" panose="02010600030101010101" pitchFamily="2" charset="-122"/>
              </a:rPr>
              <a:t>主要应用于线性移动和动力传动领域</a:t>
            </a:r>
            <a:endParaRPr lang="en-US" altLang="zh-CN" sz="2000" dirty="0">
              <a:ea typeface="宋体" panose="02010600030101010101" pitchFamily="2" charset="-122"/>
            </a:endParaRPr>
          </a:p>
          <a:p>
            <a:pPr>
              <a:lnSpc>
                <a:spcPct val="140000"/>
              </a:lnSpc>
            </a:pPr>
            <a:r>
              <a:rPr lang="zh-CN" altLang="en-US" sz="2000" dirty="0">
                <a:ea typeface="宋体" panose="02010600030101010101" pitchFamily="2" charset="-122"/>
              </a:rPr>
              <a:t>齿部的啮合度更高</a:t>
            </a:r>
            <a:endParaRPr lang="en-US" altLang="zh-CN" sz="2000" dirty="0">
              <a:ea typeface="宋体" panose="02010600030101010101" pitchFamily="2" charset="-122"/>
            </a:endParaRPr>
          </a:p>
        </p:txBody>
      </p:sp>
      <p:grpSp>
        <p:nvGrpSpPr>
          <p:cNvPr id="3" name="组合 2"/>
          <p:cNvGrpSpPr/>
          <p:nvPr/>
        </p:nvGrpSpPr>
        <p:grpSpPr>
          <a:xfrm>
            <a:off x="4953000" y="2209800"/>
            <a:ext cx="3628390" cy="2513330"/>
            <a:chOff x="7767" y="4606"/>
            <a:chExt cx="5714" cy="3958"/>
          </a:xfrm>
        </p:grpSpPr>
        <p:pic>
          <p:nvPicPr>
            <p:cNvPr id="41988" name="Picture 4" descr="HTD Profile"/>
            <p:cNvPicPr>
              <a:picLocks noGrp="1" noChangeAspect="1" noChangeArrowheads="1"/>
            </p:cNvPicPr>
            <p:nvPr/>
          </p:nvPicPr>
          <p:blipFill>
            <a:blip r:embed="rId1" cstate="print"/>
            <a:srcRect/>
            <a:stretch>
              <a:fillRect/>
            </a:stretch>
          </p:blipFill>
          <p:spPr>
            <a:xfrm>
              <a:off x="8120" y="5173"/>
              <a:ext cx="5103" cy="3155"/>
            </a:xfrm>
            <a:prstGeom prst="rect">
              <a:avLst/>
            </a:prstGeom>
            <a:noFill/>
          </p:spPr>
        </p:pic>
        <p:sp>
          <p:nvSpPr>
            <p:cNvPr id="41990" name="Rectangle 6"/>
            <p:cNvSpPr>
              <a:spLocks noChangeArrowheads="1"/>
            </p:cNvSpPr>
            <p:nvPr/>
          </p:nvSpPr>
          <p:spPr bwMode="auto">
            <a:xfrm>
              <a:off x="7767" y="4606"/>
              <a:ext cx="5715" cy="3958"/>
            </a:xfrm>
            <a:prstGeom prst="rect">
              <a:avLst/>
            </a:prstGeom>
            <a:noFill/>
            <a:ln w="28575">
              <a:solidFill>
                <a:srgbClr val="C0C0C0"/>
              </a:solidFill>
              <a:miter lim="800000"/>
            </a:ln>
            <a:effectLst/>
          </p:spPr>
          <p:txBody>
            <a:bodyPr wrap="none" anchor="ctr"/>
            <a:lstStyle/>
            <a:p>
              <a:pPr algn="ctr" eaLnBrk="1" hangingPunct="1"/>
              <a:endParaRPr lang="zh-CN" altLang="en-US">
                <a:solidFill>
                  <a:schemeClr val="hlink"/>
                </a:solidFill>
                <a:ea typeface="宋体" panose="02010600030101010101" pitchFamily="2" charset="-122"/>
              </a:endParaRPr>
            </a:p>
          </p:txBody>
        </p:sp>
      </p:grpSp>
      <p:sp>
        <p:nvSpPr>
          <p:cNvPr id="2" name="object 6"/>
          <p:cNvSpPr txBox="1">
            <a:spLocks noGrp="1"/>
          </p:cNvSpPr>
          <p:nvPr/>
        </p:nvSpPr>
        <p:spPr>
          <a:xfrm>
            <a:off x="2590800" y="6539865"/>
            <a:ext cx="3047365" cy="154305"/>
          </a:xfrm>
          <a:prstGeom prst="rect">
            <a:avLst/>
          </a:prstGeom>
        </p:spPr>
        <p:txBody>
          <a:bodyPr vert="horz" wrap="square" lIns="0" tIns="635" rIns="0" bIns="0" rtlCol="0">
            <a:spAutoFit/>
          </a:bodyPr>
          <a:lstStyle>
            <a:lvl1pPr marL="0">
              <a:defRPr sz="1400" b="0" i="0">
                <a:solidFill>
                  <a:srgbClr val="FC0128"/>
                </a:solidFill>
                <a:latin typeface="Wingdings" panose="05000000000000000000"/>
                <a:ea typeface="+mn-ea"/>
                <a:cs typeface="Wingdings" panose="0500000000000000000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19835" algn="l">
              <a:lnSpc>
                <a:spcPct val="100000"/>
              </a:lnSpc>
              <a:spcBef>
                <a:spcPts val="5"/>
              </a:spcBef>
            </a:pPr>
            <a:r>
              <a:rPr sz="1000" b="1" spc="-5" dirty="0">
                <a:solidFill>
                  <a:srgbClr val="000000"/>
                </a:solidFill>
                <a:latin typeface="Arial" panose="020B0604020202020204"/>
                <a:cs typeface="Arial" panose="020B0604020202020204"/>
              </a:rPr>
              <a:t>DRIVING </a:t>
            </a:r>
            <a:r>
              <a:rPr sz="1000" b="1" dirty="0">
                <a:solidFill>
                  <a:srgbClr val="000000"/>
                </a:solidFill>
                <a:latin typeface="Arial" panose="020B0604020202020204"/>
                <a:cs typeface="Arial" panose="020B0604020202020204"/>
              </a:rPr>
              <a:t>THE</a:t>
            </a:r>
            <a:r>
              <a:rPr sz="1000" b="1" spc="-60" dirty="0">
                <a:solidFill>
                  <a:srgbClr val="000000"/>
                </a:solidFill>
                <a:latin typeface="Arial" panose="020B0604020202020204"/>
                <a:cs typeface="Arial" panose="020B0604020202020204"/>
              </a:rPr>
              <a:t> </a:t>
            </a:r>
            <a:r>
              <a:rPr sz="1000" b="1" dirty="0">
                <a:solidFill>
                  <a:srgbClr val="000000"/>
                </a:solidFill>
                <a:latin typeface="Arial" panose="020B0604020202020204"/>
                <a:cs typeface="Arial" panose="020B0604020202020204"/>
              </a:rPr>
              <a:t>FUTURE</a:t>
            </a:r>
            <a:endParaRPr sz="1000">
              <a:latin typeface="Arial" panose="020B0604020202020204"/>
              <a:cs typeface="Arial" panose="020B0604020202020204"/>
            </a:endParaRPr>
          </a:p>
        </p:txBody>
      </p:sp>
      <p:sp>
        <p:nvSpPr>
          <p:cNvPr id="7" name="object 7"/>
          <p:cNvSpPr txBox="1">
            <a:spLocks noGrp="1"/>
          </p:cNvSpPr>
          <p:nvPr/>
        </p:nvSpPr>
        <p:spPr>
          <a:xfrm>
            <a:off x="8140700" y="6539865"/>
            <a:ext cx="770890" cy="154305"/>
          </a:xfrm>
          <a:prstGeom prst="rect">
            <a:avLst/>
          </a:prstGeom>
        </p:spPr>
        <p:txBody>
          <a:bodyPr vert="horz" wrap="square" lIns="0" tIns="635" rIns="0" bIns="0" rtlCol="0">
            <a:spAutoFit/>
          </a:bodyPr>
          <a:lstStyle>
            <a:lvl1pPr marL="0">
              <a:defRPr sz="1000" b="0" i="0">
                <a:solidFill>
                  <a:schemeClr val="tx1"/>
                </a:solidFill>
                <a:latin typeface="Arial" panose="020B0604020202020204"/>
                <a:ea typeface="+mn-ea"/>
                <a:cs typeface="Arial" panose="020B060402020202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lnSpc>
                <a:spcPct val="100000"/>
              </a:lnSpc>
              <a:spcBef>
                <a:spcPts val="5"/>
              </a:spcBef>
            </a:pPr>
            <a:r>
              <a:rPr dirty="0"/>
              <a:t>Page</a:t>
            </a:r>
            <a:r>
              <a:rPr spc="-60" dirty="0"/>
              <a:t> </a:t>
            </a:r>
            <a:fld id="{81D60167-4931-47E6-BA6A-407CBD079E47}" type="slidenum">
              <a:rPr dirty="0"/>
            </a:fld>
            <a:endParaRPr dirty="0"/>
          </a:p>
        </p:txBody>
      </p:sp>
      <p:sp>
        <p:nvSpPr>
          <p:cNvPr id="4" name="标题 1"/>
          <p:cNvSpPr>
            <a:spLocks noGrp="1"/>
          </p:cNvSpPr>
          <p:nvPr/>
        </p:nvSpPr>
        <p:spPr>
          <a:xfrm>
            <a:off x="228600" y="228600"/>
            <a:ext cx="4655185" cy="430530"/>
          </a:xfrm>
        </p:spPr>
        <p:txBody>
          <a:bodyPr wrap="square" lIns="0" tIns="0" rIns="0" bIns="0"/>
          <a:lstStyle>
            <a:lvl1pPr>
              <a:defRPr sz="3200" b="1" i="0">
                <a:solidFill>
                  <a:schemeClr val="tx1"/>
                </a:solidFill>
                <a:latin typeface="宋体" panose="02010600030101010101" pitchFamily="2" charset="-122"/>
                <a:ea typeface="+mj-ea"/>
                <a:cs typeface="宋体" panose="02010600030101010101" pitchFamily="2" charset="-122"/>
              </a:defRPr>
            </a:lvl1pPr>
          </a:lstStyle>
          <a:p>
            <a:r>
              <a:rPr lang="zh-CN" altLang="en-US" sz="2400" dirty="0" smtClean="0">
                <a:ea typeface="宋体" panose="02010600030101010101" pitchFamily="2" charset="-122"/>
                <a:sym typeface="+mn-ea"/>
              </a:rPr>
              <a:t>每种齿形的应用 </a:t>
            </a:r>
            <a:endParaRPr lang="zh-CN" altLang="en-US" sz="2400" dirty="0" smtClean="0">
              <a:sym typeface="+mn-ea"/>
            </a:endParaRPr>
          </a:p>
        </p:txBody>
      </p:sp>
      <p:sp>
        <p:nvSpPr>
          <p:cNvPr id="35842" name="Rectangle 2"/>
          <p:cNvSpPr>
            <a:spLocks noGrp="1" noChangeArrowheads="1"/>
          </p:cNvSpPr>
          <p:nvPr/>
        </p:nvSpPr>
        <p:spPr>
          <a:xfrm>
            <a:off x="1113959" y="990888"/>
            <a:ext cx="6916737" cy="6207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altLang="zh-CN" sz="2800" dirty="0">
                <a:ea typeface="宋体" panose="02010600030101010101" pitchFamily="2" charset="-122"/>
                <a:sym typeface="+mn-ea"/>
              </a:rPr>
              <a:t>HTD </a:t>
            </a:r>
            <a:r>
              <a:rPr lang="zh-CN" altLang="en-US" sz="2800" dirty="0">
                <a:ea typeface="宋体" panose="02010600030101010101" pitchFamily="2" charset="-122"/>
                <a:sym typeface="+mn-ea"/>
              </a:rPr>
              <a:t>齿型皮带</a:t>
            </a:r>
            <a:r>
              <a:rPr lang="en-US" altLang="zh-CN" sz="2800" dirty="0">
                <a:ea typeface="宋体" panose="02010600030101010101" pitchFamily="2" charset="-122"/>
                <a:sym typeface="+mn-ea"/>
              </a:rPr>
              <a:t> - HTD5, HTD8, </a:t>
            </a:r>
            <a:r>
              <a:rPr lang="en-US" altLang="zh-CN" sz="2800" dirty="0" smtClean="0">
                <a:ea typeface="宋体" panose="02010600030101010101" pitchFamily="2" charset="-122"/>
                <a:sym typeface="+mn-ea"/>
              </a:rPr>
              <a:t>HTD14</a:t>
            </a:r>
            <a:endParaRPr lang="en-US" altLang="zh-CN" sz="2800" dirty="0">
              <a:ea typeface="宋体" panose="02010600030101010101" pitchFamily="2" charset="-122"/>
            </a:endParaRPr>
          </a:p>
        </p:txBody>
      </p:sp>
    </p:spTree>
  </p:cSld>
  <p:clrMapOvr>
    <a:masterClrMapping/>
  </p:clrMapOvr>
</p:sld>
</file>

<file path=ppt/tags/tag1.xml><?xml version="1.0" encoding="utf-8"?>
<p:tagLst xmlns:p="http://schemas.openxmlformats.org/presentationml/2006/main">
  <p:tag name="KSO_WM_UNIT_PLACING_PICTURE_USER_VIEWPORT" val="{&quot;height&quot;:1829.091338582677,&quot;width&quot;:9542.497637795275}"/>
</p:tagLst>
</file>

<file path=ppt/tags/tag2.xml><?xml version="1.0" encoding="utf-8"?>
<p:tagLst xmlns:p="http://schemas.openxmlformats.org/presentationml/2006/main">
  <p:tag name="KSO_WM_UNIT_PLACING_PICTURE_USER_VIEWPORT" val="{&quot;height&quot;:1909.9968503937007,&quot;width&quot;:5804.996850393701}"/>
</p:tagLst>
</file>

<file path=ppt/tags/tag3.xml><?xml version="1.0" encoding="utf-8"?>
<p:tagLst xmlns:p="http://schemas.openxmlformats.org/presentationml/2006/main">
  <p:tag name="KSO_WM_UNIT_TABLE_BEAUTIFY" val="smartTable{86300328-ead8-40f5-bae7-16fa6fbcb7d8}"/>
</p:tagLst>
</file>

<file path=ppt/tags/tag4.xml><?xml version="1.0" encoding="utf-8"?>
<p:tagLst xmlns:p="http://schemas.openxmlformats.org/presentationml/2006/main">
  <p:tag name="KSO_WM_UNIT_TABLE_BEAUTIFY" val="smartTable{b90b9283-be57-448e-a02b-449294fc645a}"/>
  <p:tag name="TABLE_ENDDRAG_ORIGIN_RECT" val="626*433"/>
  <p:tag name="TABLE_ENDDRAG_RECT" val="46*54*626*433"/>
  <p:tag name="TABLE_AUTOADJUST_FLAG" val="1"/>
  <p:tag name="TABLE_RECT" val="78.8*75.9923*562.4*406.75"/>
  <p:tag name="TABLE_EMPHASIZE_COLOR" val="16736824"/>
  <p:tag name="TABLE_ONEKEY_SKIN_IDX" val="1"/>
  <p:tag name="TABLE_SKINIDX" val="2"/>
  <p:tag name="TABLE_COLORIDX" val="16"/>
  <p:tag name="TABLE_COLOR_RGB" val="0x000000*0xFFFFFF*0x212121*0xFFFFFF*0xF96D88*0xEFB6A5*0xF4D0B8*0xFFB092*0xFDE2B3*0xC34D67"/>
</p:tagLst>
</file>

<file path=ppt/theme/theme1.xml><?xml version="1.0" encoding="utf-8"?>
<a:theme xmlns:a="http://schemas.openxmlformats.org/drawingml/2006/main" name="亚德法尔克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11802</Words>
  <Application>WPS 演示</Application>
  <PresentationFormat>On-screen Show (4:3)</PresentationFormat>
  <Paragraphs>1090</Paragraphs>
  <Slides>58</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58</vt:i4>
      </vt:variant>
    </vt:vector>
  </HeadingPairs>
  <TitlesOfParts>
    <vt:vector size="74" baseType="lpstr">
      <vt:lpstr>Arial</vt:lpstr>
      <vt:lpstr>宋体</vt:lpstr>
      <vt:lpstr>Wingdings</vt:lpstr>
      <vt:lpstr>Wingdings</vt:lpstr>
      <vt:lpstr>Arial</vt:lpstr>
      <vt:lpstr>楷体</vt:lpstr>
      <vt:lpstr>MS PGothic</vt:lpstr>
      <vt:lpstr>Calibri</vt:lpstr>
      <vt:lpstr>微软雅黑</vt:lpstr>
      <vt:lpstr>Arial Unicode MS</vt:lpstr>
      <vt:lpstr>黑体</vt:lpstr>
      <vt:lpstr>Times</vt:lpstr>
      <vt:lpstr>Times New Roman</vt:lpstr>
      <vt:lpstr>华文楷体</vt:lpstr>
      <vt:lpstr>华文行楷</vt:lpstr>
      <vt:lpstr>亚德法尔克模板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亚德法尔克-孙</cp:lastModifiedBy>
  <cp:revision>10</cp:revision>
  <dcterms:created xsi:type="dcterms:W3CDTF">2021-03-31T05:36:00Z</dcterms:created>
  <dcterms:modified xsi:type="dcterms:W3CDTF">2021-09-17T08:42:05Z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2021-04-01T16:00:00Z</vt:filetime>
  </property>
  <property fmtid="{D5CDD505-2E9C-101B-9397-08002B2CF9AE}" pid="3" name="ICV">
    <vt:lpwstr>45B26C7755BF4C7791CE4B0C1E59ABCE</vt:lpwstr>
  </property>
  <property fmtid="{D5CDD505-2E9C-101B-9397-08002B2CF9AE}" pid="4" name="KSOProductBuildVer">
    <vt:lpwstr>2052-11.1.0.10700</vt:lpwstr>
  </property>
</Properties>
</file>